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738" r:id="rId1"/>
  </p:sldMasterIdLst>
  <p:notesMasterIdLst>
    <p:notesMasterId r:id="rId2"/>
  </p:notesMasterIdLst>
  <p:sldIdLst>
    <p:sldId id="744" r:id="rId3"/>
    <p:sldId id="745" r:id="rId4"/>
    <p:sldId id="746" r:id="rId5"/>
    <p:sldId id="747" r:id="rId6"/>
    <p:sldId id="748" r:id="rId7"/>
    <p:sldId id="749" r:id="rId8"/>
    <p:sldId id="750" r:id="rId9"/>
    <p:sldId id="751" r:id="rId10"/>
    <p:sldId id="752" r:id="rId11"/>
    <p:sldId id="753" r:id="rId12"/>
    <p:sldId id="754" r:id="rId13"/>
    <p:sldId id="755" r:id="rId14"/>
    <p:sldId id="756" r:id="rId15"/>
    <p:sldId id="757" r:id="rId16"/>
    <p:sldId id="758" r:id="rId17"/>
    <p:sldId id="759" r:id="rId18"/>
    <p:sldId id="760" r:id="rId19"/>
    <p:sldId id="761" r:id="rId20"/>
    <p:sldId id="762" r:id="rId21"/>
    <p:sldId id="763" r:id="rId22"/>
    <p:sldId id="764" r:id="rId23"/>
    <p:sldId id="765" r:id="rId24"/>
    <p:sldId id="766" r:id="rId25"/>
    <p:sldId id="767" r:id="rId26"/>
    <p:sldId id="769" r:id="rId27"/>
    <p:sldId id="770" r:id="rId28"/>
    <p:sldId id="771" r:id="rId29"/>
    <p:sldId id="772" r:id="rId30"/>
    <p:sldId id="773" r:id="rId31"/>
    <p:sldId id="774" r:id="rId32"/>
    <p:sldId id="775" r:id="rId33"/>
    <p:sldId id="776" r:id="rId34"/>
  </p:sldIdLst>
  <p:sldSz cy="10287000" cx="18288000"/>
  <p:notesSz cx="18288000" cy="10287000"/>
  <p:embeddedFontLst>
    <p:embeddedFont>
      <p:font typeface="Roboto Black"/>
      <p:bold r:id="rId35"/>
      <p:boldItalic r:id="rId36"/>
    </p:embeddedFont>
    <p:embeddedFont>
      <p:font typeface="Roboto"/>
      <p:regular r:id="rId37"/>
      <p:bold r:id="rId38"/>
      <p:italic r:id="rId39"/>
      <p:boldItalic r:id="rId40"/>
    </p:embeddedFont>
    <p:embeddedFont>
      <p:font typeface="Roboto Medium"/>
      <p:regular r:id="rId41"/>
      <p:bold r:id="rId42"/>
      <p:italic r:id="rId43"/>
      <p:boldItalic r:id="rId44"/>
    </p:embeddedFont>
    <p:embeddedFont>
      <p:font typeface="Playfair Display"/>
      <p:regular r:id="rId45"/>
      <p:bold r:id="rId46"/>
      <p:italic r:id="rId47"/>
      <p:boldItalic r:id="rId48"/>
    </p:embeddedFont>
    <p:embeddedFont>
      <p:font typeface="Roboto Light"/>
      <p:regular r:id="rId49"/>
      <p:bold r:id="rId50"/>
      <p:italic r:id="rId51"/>
      <p:boldItalic r:id="rId52"/>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141C9949-C324-460B-8416-0640C73CB6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1H>
    <a:band2H>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2H>
    <a:band1V>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1V>
    <a:band2V>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2V>
    <a:lastCo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lastCol>
    <a:firstCo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firstCol>
    <a:lastRow>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lastRow>
    <a:se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seCell>
    <a:sw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swCell>
    <a:firstRow>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firstRow>
    <a:ne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neCell>
    <a:nw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nwCell>
  </a:tblStyle>
  <a:tblStyle styleId="{E71277F9-ABA3-44E5-8371-58DC16F072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1H>
    <a:band2H>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2H>
    <a:band1V>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1V>
    <a:band2V>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2V>
    <a:lastCo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lastCol>
    <a:firstCo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firstCol>
    <a:lastRow>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lastRow>
    <a:se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seCell>
    <a:sw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swCell>
    <a:firstRow>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firstRow>
    <a:ne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neCell>
    <a:nw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2880"/>
        <p:guide pos="216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font" Target="fonts/font1.fntdata"/><Relationship Id="rId36" Type="http://schemas.openxmlformats.org/officeDocument/2006/relationships/font" Target="fonts/font2.fntdata"/><Relationship Id="rId37" Type="http://schemas.openxmlformats.org/officeDocument/2006/relationships/font" Target="fonts/font3.fntdata"/><Relationship Id="rId38" Type="http://schemas.openxmlformats.org/officeDocument/2006/relationships/font" Target="fonts/font4.fntdata"/><Relationship Id="rId39" Type="http://schemas.openxmlformats.org/officeDocument/2006/relationships/font" Target="fonts/font5.fntdata"/><Relationship Id="rId40" Type="http://schemas.openxmlformats.org/officeDocument/2006/relationships/font" Target="fonts/font6.fntdata"/><Relationship Id="rId41" Type="http://schemas.openxmlformats.org/officeDocument/2006/relationships/font" Target="fonts/font7.fntdata"/><Relationship Id="rId42" Type="http://schemas.openxmlformats.org/officeDocument/2006/relationships/font" Target="fonts/font8.fntdata"/><Relationship Id="rId43" Type="http://schemas.openxmlformats.org/officeDocument/2006/relationships/font" Target="fonts/font9.fntdata"/><Relationship Id="rId44" Type="http://schemas.openxmlformats.org/officeDocument/2006/relationships/font" Target="fonts/font10.fntdata"/><Relationship Id="rId45" Type="http://schemas.openxmlformats.org/officeDocument/2006/relationships/font" Target="fonts/font11.fntdata"/><Relationship Id="rId46" Type="http://schemas.openxmlformats.org/officeDocument/2006/relationships/font" Target="fonts/font12.fntdata"/><Relationship Id="rId47" Type="http://schemas.openxmlformats.org/officeDocument/2006/relationships/font" Target="fonts/font13.fntdata"/><Relationship Id="rId48" Type="http://schemas.openxmlformats.org/officeDocument/2006/relationships/font" Target="fonts/font14.fntdata"/><Relationship Id="rId49" Type="http://schemas.openxmlformats.org/officeDocument/2006/relationships/font" Target="fonts/font15.fntdata"/><Relationship Id="rId50" Type="http://schemas.openxmlformats.org/officeDocument/2006/relationships/font" Target="fonts/font16.fntdata"/><Relationship Id="rId51" Type="http://schemas.openxmlformats.org/officeDocument/2006/relationships/font" Target="fonts/font17.fntdata"/><Relationship Id="rId52" Type="http://schemas.openxmlformats.org/officeDocument/2006/relationships/font" Target="fonts/font18.fntdata"/><Relationship Id="rId53" Type="http://schemas.openxmlformats.org/officeDocument/2006/relationships/tableStyles" Target="tableStyle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62" name="Shape 2"/>
        <p:cNvGrpSpPr/>
        <p:nvPr/>
      </p:nvGrpSpPr>
      <p:grpSpPr>
        <a:xfrm>
          <a:off x="0" y="0"/>
          <a:ext cx="0" cy="0"/>
          <a:chOff x="0" y="0"/>
          <a:chExt cx="0" cy="0"/>
        </a:xfrm>
      </p:grpSpPr>
      <p:sp>
        <p:nvSpPr>
          <p:cNvPr id="1048950" name="Google Shape;3;n"/>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951" name="Google Shape;4;n"/>
          <p:cNvSpPr txBox="1"/>
          <p:nvPr>
            <p:ph type="body" idx="1"/>
          </p:nvPr>
        </p:nvSpPr>
        <p:spPr>
          <a:xfrm>
            <a:off x="1828800" y="4886325"/>
            <a:ext cx="14630400" cy="462915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40"/>
        <p:cNvGrpSpPr/>
        <p:nvPr/>
      </p:nvGrpSpPr>
      <p:grpSpPr>
        <a:xfrm>
          <a:off x="0" y="0"/>
          <a:ext cx="0" cy="0"/>
          <a:chOff x="0" y="0"/>
          <a:chExt cx="0" cy="0"/>
        </a:xfrm>
      </p:grpSpPr>
      <p:sp>
        <p:nvSpPr>
          <p:cNvPr id="1048723" name="Google Shape;41;p1: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24" name="Google Shape;42;p1: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204"/>
        <p:cNvGrpSpPr/>
        <p:nvPr/>
      </p:nvGrpSpPr>
      <p:grpSpPr>
        <a:xfrm>
          <a:off x="0" y="0"/>
          <a:ext cx="0" cy="0"/>
          <a:chOff x="0" y="0"/>
          <a:chExt cx="0" cy="0"/>
        </a:xfrm>
      </p:grpSpPr>
      <p:sp>
        <p:nvSpPr>
          <p:cNvPr id="1048829" name="Google Shape;205;g2fa4f9b53e6_2_0: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830" name="Google Shape;206;g2fa4f9b53e6_2_0: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211"/>
        <p:cNvGrpSpPr/>
        <p:nvPr/>
      </p:nvGrpSpPr>
      <p:grpSpPr>
        <a:xfrm>
          <a:off x="0" y="0"/>
          <a:ext cx="0" cy="0"/>
          <a:chOff x="0" y="0"/>
          <a:chExt cx="0" cy="0"/>
        </a:xfrm>
      </p:grpSpPr>
      <p:sp>
        <p:nvSpPr>
          <p:cNvPr id="1048850" name="Google Shape;212;p11: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851" name="Google Shape;213;p11: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237"/>
        <p:cNvGrpSpPr/>
        <p:nvPr/>
      </p:nvGrpSpPr>
      <p:grpSpPr>
        <a:xfrm>
          <a:off x="0" y="0"/>
          <a:ext cx="0" cy="0"/>
          <a:chOff x="0" y="0"/>
          <a:chExt cx="0" cy="0"/>
        </a:xfrm>
      </p:grpSpPr>
      <p:sp>
        <p:nvSpPr>
          <p:cNvPr id="1048713" name="Google Shape;238;p12: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14" name="Google Shape;239;p12: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263"/>
        <p:cNvGrpSpPr/>
        <p:nvPr/>
      </p:nvGrpSpPr>
      <p:grpSpPr>
        <a:xfrm>
          <a:off x="0" y="0"/>
          <a:ext cx="0" cy="0"/>
          <a:chOff x="0" y="0"/>
          <a:chExt cx="0" cy="0"/>
        </a:xfrm>
      </p:grpSpPr>
      <p:sp>
        <p:nvSpPr>
          <p:cNvPr id="1048667" name="Google Shape;264;p13: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68" name="Google Shape;265;p13: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287"/>
        <p:cNvGrpSpPr/>
        <p:nvPr/>
      </p:nvGrpSpPr>
      <p:grpSpPr>
        <a:xfrm>
          <a:off x="0" y="0"/>
          <a:ext cx="0" cy="0"/>
          <a:chOff x="0" y="0"/>
          <a:chExt cx="0" cy="0"/>
        </a:xfrm>
      </p:grpSpPr>
      <p:sp>
        <p:nvSpPr>
          <p:cNvPr id="1048631" name="Google Shape;288;p14: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32" name="Google Shape;289;p14: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 name="Shape 311"/>
        <p:cNvGrpSpPr/>
        <p:nvPr/>
      </p:nvGrpSpPr>
      <p:grpSpPr>
        <a:xfrm>
          <a:off x="0" y="0"/>
          <a:ext cx="0" cy="0"/>
          <a:chOff x="0" y="0"/>
          <a:chExt cx="0" cy="0"/>
        </a:xfrm>
      </p:grpSpPr>
      <p:sp>
        <p:nvSpPr>
          <p:cNvPr id="1048590" name="Google Shape;312;g30d35cfb9b2_3_3: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591" name="Google Shape;313;g30d35cfb9b2_3_3: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318"/>
        <p:cNvGrpSpPr/>
        <p:nvPr/>
      </p:nvGrpSpPr>
      <p:grpSpPr>
        <a:xfrm>
          <a:off x="0" y="0"/>
          <a:ext cx="0" cy="0"/>
          <a:chOff x="0" y="0"/>
          <a:chExt cx="0" cy="0"/>
        </a:xfrm>
      </p:grpSpPr>
      <p:sp>
        <p:nvSpPr>
          <p:cNvPr id="1048610" name="Google Shape;319;p6: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11" name="Google Shape;320;p6: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336"/>
        <p:cNvGrpSpPr/>
        <p:nvPr/>
      </p:nvGrpSpPr>
      <p:grpSpPr>
        <a:xfrm>
          <a:off x="0" y="0"/>
          <a:ext cx="0" cy="0"/>
          <a:chOff x="0" y="0"/>
          <a:chExt cx="0" cy="0"/>
        </a:xfrm>
      </p:grpSpPr>
      <p:sp>
        <p:nvSpPr>
          <p:cNvPr id="1048647" name="Google Shape;337;p5: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r" indent="0" lvl="0" marL="0" rtl="1">
              <a:spcBef>
                <a:spcPts val="0"/>
              </a:spcBef>
              <a:spcAft>
                <a:spcPts val="0"/>
              </a:spcAft>
              <a:buNone/>
            </a:pPr>
            <a:r>
              <a:t/>
            </a:r>
          </a:p>
        </p:txBody>
      </p:sp>
      <p:sp>
        <p:nvSpPr>
          <p:cNvPr id="1048648" name="Google Shape;338;p5: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355"/>
        <p:cNvGrpSpPr/>
        <p:nvPr/>
      </p:nvGrpSpPr>
      <p:grpSpPr>
        <a:xfrm>
          <a:off x="0" y="0"/>
          <a:ext cx="0" cy="0"/>
          <a:chOff x="0" y="0"/>
          <a:chExt cx="0" cy="0"/>
        </a:xfrm>
      </p:grpSpPr>
      <p:sp>
        <p:nvSpPr>
          <p:cNvPr id="1048692" name="Google Shape;356;g30950c2881a_0_63: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93" name="Google Shape;357;g30950c2881a_0_63: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395"/>
        <p:cNvGrpSpPr/>
        <p:nvPr/>
      </p:nvGrpSpPr>
      <p:grpSpPr>
        <a:xfrm>
          <a:off x="0" y="0"/>
          <a:ext cx="0" cy="0"/>
          <a:chOff x="0" y="0"/>
          <a:chExt cx="0" cy="0"/>
        </a:xfrm>
      </p:grpSpPr>
      <p:sp>
        <p:nvSpPr>
          <p:cNvPr id="1048857" name="Google Shape;396;p15: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858" name="Google Shape;397;p15: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49"/>
        <p:cNvGrpSpPr/>
        <p:nvPr/>
      </p:nvGrpSpPr>
      <p:grpSpPr>
        <a:xfrm>
          <a:off x="0" y="0"/>
          <a:ext cx="0" cy="0"/>
          <a:chOff x="0" y="0"/>
          <a:chExt cx="0" cy="0"/>
        </a:xfrm>
      </p:grpSpPr>
      <p:sp>
        <p:nvSpPr>
          <p:cNvPr id="1048733" name="Google Shape;50;p2: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34" name="Google Shape;51;p2: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405"/>
        <p:cNvGrpSpPr/>
        <p:nvPr/>
      </p:nvGrpSpPr>
      <p:grpSpPr>
        <a:xfrm>
          <a:off x="0" y="0"/>
          <a:ext cx="0" cy="0"/>
          <a:chOff x="0" y="0"/>
          <a:chExt cx="0" cy="0"/>
        </a:xfrm>
      </p:grpSpPr>
      <p:sp>
        <p:nvSpPr>
          <p:cNvPr id="1048869" name="Google Shape;406;p7: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870" name="Google Shape;407;p7: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422"/>
        <p:cNvGrpSpPr/>
        <p:nvPr/>
      </p:nvGrpSpPr>
      <p:grpSpPr>
        <a:xfrm>
          <a:off x="0" y="0"/>
          <a:ext cx="0" cy="0"/>
          <a:chOff x="0" y="0"/>
          <a:chExt cx="0" cy="0"/>
        </a:xfrm>
      </p:grpSpPr>
      <p:sp>
        <p:nvSpPr>
          <p:cNvPr id="1048878" name="Google Shape;423;p8: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879" name="Google Shape;424;p8: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436"/>
        <p:cNvGrpSpPr/>
        <p:nvPr/>
      </p:nvGrpSpPr>
      <p:grpSpPr>
        <a:xfrm>
          <a:off x="0" y="0"/>
          <a:ext cx="0" cy="0"/>
          <a:chOff x="0" y="0"/>
          <a:chExt cx="0" cy="0"/>
        </a:xfrm>
      </p:grpSpPr>
      <p:sp>
        <p:nvSpPr>
          <p:cNvPr id="1048887" name="Google Shape;437;p9: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888" name="Google Shape;438;p9: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450"/>
        <p:cNvGrpSpPr/>
        <p:nvPr/>
      </p:nvGrpSpPr>
      <p:grpSpPr>
        <a:xfrm>
          <a:off x="0" y="0"/>
          <a:ext cx="0" cy="0"/>
          <a:chOff x="0" y="0"/>
          <a:chExt cx="0" cy="0"/>
        </a:xfrm>
      </p:grpSpPr>
      <p:sp>
        <p:nvSpPr>
          <p:cNvPr id="1048892" name="Google Shape;451;g30972f97acc_0_0: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893" name="Google Shape;452;g30972f97acc_0_0: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458"/>
        <p:cNvGrpSpPr/>
        <p:nvPr/>
      </p:nvGrpSpPr>
      <p:grpSpPr>
        <a:xfrm>
          <a:off x="0" y="0"/>
          <a:ext cx="0" cy="0"/>
          <a:chOff x="0" y="0"/>
          <a:chExt cx="0" cy="0"/>
        </a:xfrm>
      </p:grpSpPr>
      <p:sp>
        <p:nvSpPr>
          <p:cNvPr id="1048897" name="Google Shape;459;g30b5f9dfc14_0_83: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898" name="Google Shape;460;g30b5f9dfc14_0_83: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469"/>
        <p:cNvGrpSpPr/>
        <p:nvPr/>
      </p:nvGrpSpPr>
      <p:grpSpPr>
        <a:xfrm>
          <a:off x="0" y="0"/>
          <a:ext cx="0" cy="0"/>
          <a:chOff x="0" y="0"/>
          <a:chExt cx="0" cy="0"/>
        </a:xfrm>
      </p:grpSpPr>
      <p:sp>
        <p:nvSpPr>
          <p:cNvPr id="1048902" name="Google Shape;470;g30b84092f26_0_15: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903" name="Google Shape;471;g30b84092f26_0_15: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480"/>
        <p:cNvGrpSpPr/>
        <p:nvPr/>
      </p:nvGrpSpPr>
      <p:grpSpPr>
        <a:xfrm>
          <a:off x="0" y="0"/>
          <a:ext cx="0" cy="0"/>
          <a:chOff x="0" y="0"/>
          <a:chExt cx="0" cy="0"/>
        </a:xfrm>
      </p:grpSpPr>
      <p:sp>
        <p:nvSpPr>
          <p:cNvPr id="1048907" name="Google Shape;481;g30d35cfb9b2_3_16: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908" name="Google Shape;482;g30d35cfb9b2_3_16: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489"/>
        <p:cNvGrpSpPr/>
        <p:nvPr/>
      </p:nvGrpSpPr>
      <p:grpSpPr>
        <a:xfrm>
          <a:off x="0" y="0"/>
          <a:ext cx="0" cy="0"/>
          <a:chOff x="0" y="0"/>
          <a:chExt cx="0" cy="0"/>
        </a:xfrm>
      </p:grpSpPr>
      <p:sp>
        <p:nvSpPr>
          <p:cNvPr id="1048910" name="Google Shape;490;g30b84092f26_0_30: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911" name="Google Shape;491;g30b84092f26_0_30: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496"/>
        <p:cNvGrpSpPr/>
        <p:nvPr/>
      </p:nvGrpSpPr>
      <p:grpSpPr>
        <a:xfrm>
          <a:off x="0" y="0"/>
          <a:ext cx="0" cy="0"/>
          <a:chOff x="0" y="0"/>
          <a:chExt cx="0" cy="0"/>
        </a:xfrm>
      </p:grpSpPr>
      <p:sp>
        <p:nvSpPr>
          <p:cNvPr id="1048917" name="Google Shape;497;g30d35cfb9b2_3_30: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918" name="Google Shape;498;g30d35cfb9b2_3_30: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506"/>
        <p:cNvGrpSpPr/>
        <p:nvPr/>
      </p:nvGrpSpPr>
      <p:grpSpPr>
        <a:xfrm>
          <a:off x="0" y="0"/>
          <a:ext cx="0" cy="0"/>
          <a:chOff x="0" y="0"/>
          <a:chExt cx="0" cy="0"/>
        </a:xfrm>
      </p:grpSpPr>
      <p:sp>
        <p:nvSpPr>
          <p:cNvPr id="1048924" name="Google Shape;507;g30d35cfb9b2_3_56: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925" name="Google Shape;508;g30d35cfb9b2_3_56: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61"/>
        <p:cNvGrpSpPr/>
        <p:nvPr/>
      </p:nvGrpSpPr>
      <p:grpSpPr>
        <a:xfrm>
          <a:off x="0" y="0"/>
          <a:ext cx="0" cy="0"/>
          <a:chOff x="0" y="0"/>
          <a:chExt cx="0" cy="0"/>
        </a:xfrm>
      </p:grpSpPr>
      <p:sp>
        <p:nvSpPr>
          <p:cNvPr id="1048738" name="Google Shape;62;p3: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39" name="Google Shape;63;p3: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515"/>
        <p:cNvGrpSpPr/>
        <p:nvPr/>
      </p:nvGrpSpPr>
      <p:grpSpPr>
        <a:xfrm>
          <a:off x="0" y="0"/>
          <a:ext cx="0" cy="0"/>
          <a:chOff x="0" y="0"/>
          <a:chExt cx="0" cy="0"/>
        </a:xfrm>
      </p:grpSpPr>
      <p:sp>
        <p:nvSpPr>
          <p:cNvPr id="1048929" name="Google Shape;516;g30d35cfb9b2_3_72: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930" name="Google Shape;517;g30d35cfb9b2_3_72: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522"/>
        <p:cNvGrpSpPr/>
        <p:nvPr/>
      </p:nvGrpSpPr>
      <p:grpSpPr>
        <a:xfrm>
          <a:off x="0" y="0"/>
          <a:ext cx="0" cy="0"/>
          <a:chOff x="0" y="0"/>
          <a:chExt cx="0" cy="0"/>
        </a:xfrm>
      </p:grpSpPr>
      <p:sp>
        <p:nvSpPr>
          <p:cNvPr id="1048936" name="Google Shape;523;g30d35cfb9b2_3_78: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937" name="Google Shape;524;g30d35cfb9b2_3_78: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533"/>
        <p:cNvGrpSpPr/>
        <p:nvPr/>
      </p:nvGrpSpPr>
      <p:grpSpPr>
        <a:xfrm>
          <a:off x="0" y="0"/>
          <a:ext cx="0" cy="0"/>
          <a:chOff x="0" y="0"/>
          <a:chExt cx="0" cy="0"/>
        </a:xfrm>
      </p:grpSpPr>
      <p:sp>
        <p:nvSpPr>
          <p:cNvPr id="1048943" name="Google Shape;534;g30d35cfb9b2_3_48: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944" name="Google Shape;535;g30d35cfb9b2_3_48: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70"/>
        <p:cNvGrpSpPr/>
        <p:nvPr/>
      </p:nvGrpSpPr>
      <p:grpSpPr>
        <a:xfrm>
          <a:off x="0" y="0"/>
          <a:ext cx="0" cy="0"/>
          <a:chOff x="0" y="0"/>
          <a:chExt cx="0" cy="0"/>
        </a:xfrm>
      </p:grpSpPr>
      <p:sp>
        <p:nvSpPr>
          <p:cNvPr id="1048779" name="Google Shape;71;p4: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80" name="Google Shape;72;p4: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144"/>
        <p:cNvGrpSpPr/>
        <p:nvPr/>
      </p:nvGrpSpPr>
      <p:grpSpPr>
        <a:xfrm>
          <a:off x="0" y="0"/>
          <a:ext cx="0" cy="0"/>
          <a:chOff x="0" y="0"/>
          <a:chExt cx="0" cy="0"/>
        </a:xfrm>
      </p:grpSpPr>
      <p:sp>
        <p:nvSpPr>
          <p:cNvPr id="1048807" name="Google Shape;145;p17: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808" name="Google Shape;146;p17: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176"/>
        <p:cNvGrpSpPr/>
        <p:nvPr/>
      </p:nvGrpSpPr>
      <p:grpSpPr>
        <a:xfrm>
          <a:off x="0" y="0"/>
          <a:ext cx="0" cy="0"/>
          <a:chOff x="0" y="0"/>
          <a:chExt cx="0" cy="0"/>
        </a:xfrm>
      </p:grpSpPr>
      <p:sp>
        <p:nvSpPr>
          <p:cNvPr id="1048813" name="Google Shape;177;p16:notes"/>
          <p:cNvSpPr txBox="1"/>
          <p:nvPr>
            <p:ph type="body" idx="1"/>
          </p:nvPr>
        </p:nvSpPr>
        <p:spPr>
          <a:xfrm>
            <a:off x="1828800" y="4886325"/>
            <a:ext cx="14630400" cy="462915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814" name="Google Shape;178;p16:notes"/>
          <p:cNvSpPr/>
          <p:nvPr>
            <p:ph type="sldImg" idx="2"/>
          </p:nvPr>
        </p:nvSpPr>
        <p:spPr>
          <a:xfrm>
            <a:off x="3048600" y="771525"/>
            <a:ext cx="12192600" cy="3857625"/>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83"/>
        <p:cNvGrpSpPr/>
        <p:nvPr/>
      </p:nvGrpSpPr>
      <p:grpSpPr>
        <a:xfrm>
          <a:off x="0" y="0"/>
          <a:ext cx="0" cy="0"/>
          <a:chOff x="0" y="0"/>
          <a:chExt cx="0" cy="0"/>
        </a:xfrm>
      </p:grpSpPr>
      <p:sp>
        <p:nvSpPr>
          <p:cNvPr id="1048817" name="Google Shape;184;g30a7f4720bd_3_0: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818" name="Google Shape;185;g30a7f4720bd_3_0: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90"/>
        <p:cNvGrpSpPr/>
        <p:nvPr/>
      </p:nvGrpSpPr>
      <p:grpSpPr>
        <a:xfrm>
          <a:off x="0" y="0"/>
          <a:ext cx="0" cy="0"/>
          <a:chOff x="0" y="0"/>
          <a:chExt cx="0" cy="0"/>
        </a:xfrm>
      </p:grpSpPr>
      <p:sp>
        <p:nvSpPr>
          <p:cNvPr id="1048821" name="Google Shape;191;g30a7f4720bd_3_55: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822" name="Google Shape;192;g30a7f4720bd_3_55: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97"/>
        <p:cNvGrpSpPr/>
        <p:nvPr/>
      </p:nvGrpSpPr>
      <p:grpSpPr>
        <a:xfrm>
          <a:off x="0" y="0"/>
          <a:ext cx="0" cy="0"/>
          <a:chOff x="0" y="0"/>
          <a:chExt cx="0" cy="0"/>
        </a:xfrm>
      </p:grpSpPr>
      <p:sp>
        <p:nvSpPr>
          <p:cNvPr id="1048825" name="Google Shape;198;g30a7f4720bd_3_61:notes"/>
          <p:cNvSpPr/>
          <p:nvPr>
            <p:ph type="sldImg" idx="2"/>
          </p:nvPr>
        </p:nvSpPr>
        <p:spPr>
          <a:xfrm>
            <a:off x="3048600" y="771525"/>
            <a:ext cx="12192600" cy="3857700"/>
          </a:xfrm>
          <a:custGeom>
            <a:avLst/>
            <a:ahLst/>
            <a:rect l="l" t="t" r="r" b="b"/>
            <a:pathLst>
              <a:path w="120000" h="120000" extrusionOk="0">
                <a:moveTo>
                  <a:pt x="0" y="0"/>
                </a:moveTo>
                <a:lnTo>
                  <a:pt x="120000" y="0"/>
                </a:lnTo>
                <a:lnTo>
                  <a:pt x="120000" y="120000"/>
                </a:lnTo>
                <a:lnTo>
                  <a:pt x="0" y="120000"/>
                </a:lnTo>
                <a:close/>
              </a:path>
            </a:pathLst>
          </a:custGeom>
        </p:spPr>
      </p:sp>
      <p:sp>
        <p:nvSpPr>
          <p:cNvPr id="1048826" name="Google Shape;199;g30a7f4720bd_3_61:notes"/>
          <p:cNvSpPr txBox="1"/>
          <p:nvPr>
            <p:ph type="body" idx="1"/>
          </p:nvPr>
        </p:nvSpPr>
        <p:spPr>
          <a:xfrm>
            <a:off x="1828800" y="4886325"/>
            <a:ext cx="14630400" cy="46293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74" name="Shape 12"/>
        <p:cNvGrpSpPr/>
        <p:nvPr/>
      </p:nvGrpSpPr>
      <p:grpSpPr>
        <a:xfrm>
          <a:off x="0" y="0"/>
          <a:ext cx="0" cy="0"/>
          <a:chOff x="0" y="0"/>
          <a:chExt cx="0" cy="0"/>
        </a:xfrm>
      </p:grpSpPr>
      <p:sp>
        <p:nvSpPr>
          <p:cNvPr id="1048715" name="Google Shape;13;p19"/>
          <p:cNvSpPr txBox="1"/>
          <p:nvPr>
            <p:ph type="title"/>
          </p:nvPr>
        </p:nvSpPr>
        <p:spPr>
          <a:xfrm>
            <a:off x="285937" y="496154"/>
            <a:ext cx="1324610" cy="391159"/>
          </a:xfrm>
          <a:prstGeom prst="rect"/>
          <a:noFill/>
          <a:ln>
            <a:noFill/>
          </a:ln>
        </p:spPr>
        <p:txBody>
          <a:bodyPr anchor="t" anchorCtr="0" bIns="0" lIns="0" rIns="0" spcFirstLastPara="1" tIns="0" wrap="square">
            <a:spAutoFit/>
          </a:bodyPr>
          <a:lstStyle>
            <a:lvl1pPr algn="l" lvl="0">
              <a:spcBef>
                <a:spcPts val="0"/>
              </a:spcBef>
              <a:spcAft>
                <a:spcPts val="0"/>
              </a:spcAft>
              <a:buSzPts val="1400"/>
              <a:buNone/>
              <a:defRPr b="0" sz="2400" i="0">
                <a:solidFill>
                  <a:schemeClr val="dk1"/>
                </a:solidFill>
                <a:latin typeface="Roboto"/>
                <a:ea typeface="Roboto"/>
                <a:cs typeface="Roboto"/>
                <a:sym typeface="Roboto"/>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16" name="Google Shape;14;p19"/>
          <p:cNvSpPr txBox="1"/>
          <p:nvPr>
            <p:ph type="ftr" idx="11"/>
          </p:nvPr>
        </p:nvSpPr>
        <p:spPr>
          <a:xfrm>
            <a:off x="6217920" y="9566910"/>
            <a:ext cx="5852160" cy="514350"/>
          </a:xfrm>
          <a:prstGeom prst="rect"/>
          <a:noFill/>
          <a:ln>
            <a:noFill/>
          </a:ln>
        </p:spPr>
        <p:txBody>
          <a:bodyPr anchor="t" anchorCtr="0" bIns="0" lIns="0" rIns="0" spcFirstLastPara="1" tIns="0" wrap="square">
            <a:spAutoFit/>
          </a:bodyPr>
          <a:lstStyle>
            <a:lvl1pPr algn="ctr"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17" name="Google Shape;15;p19"/>
          <p:cNvSpPr txBox="1"/>
          <p:nvPr>
            <p:ph type="dt" idx="10"/>
          </p:nvPr>
        </p:nvSpPr>
        <p:spPr>
          <a:xfrm>
            <a:off x="914400" y="9566910"/>
            <a:ext cx="4206240" cy="514350"/>
          </a:xfrm>
          <a:prstGeom prst="rect"/>
          <a:noFill/>
          <a:ln>
            <a:noFill/>
          </a:ln>
        </p:spPr>
        <p:txBody>
          <a:bodyPr anchor="t" anchorCtr="0" bIns="0" lIns="0" rIns="0" spcFirstLastPara="1" tIns="0" wrap="square">
            <a:spAutoFit/>
          </a:bodyPr>
          <a:lstStyle>
            <a:lvl1pPr algn="l"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18" name="Google Shape;16;p19"/>
          <p:cNvSpPr txBox="1"/>
          <p:nvPr>
            <p:ph type="sldNum" idx="12"/>
          </p:nvPr>
        </p:nvSpPr>
        <p:spPr>
          <a:xfrm>
            <a:off x="13167361" y="9566910"/>
            <a:ext cx="4206240" cy="514350"/>
          </a:xfrm>
          <a:prstGeom prst="rect"/>
          <a:noFill/>
          <a:ln>
            <a:noFill/>
          </a:ln>
        </p:spPr>
        <p:txBody>
          <a:bodyPr anchor="t" anchorCtr="0" bIns="0" lIns="0" rIns="0" spcFirstLastPara="1" tIns="0" wrap="square">
            <a:spAutoFit/>
          </a:bodyPr>
          <a:lstStyle>
            <a:lvl1pPr algn="r" indent="0" lvl="0" marL="0">
              <a:spcBef>
                <a:spcPts val="0"/>
              </a:spcBef>
              <a:buNone/>
              <a:defRPr>
                <a:solidFill>
                  <a:srgbClr val="888888"/>
                </a:solidFill>
              </a:defRPr>
            </a:lvl1pPr>
            <a:lvl2pPr algn="r" indent="0" lvl="1" marL="0">
              <a:spcBef>
                <a:spcPts val="0"/>
              </a:spcBef>
              <a:buNone/>
              <a:defRPr>
                <a:solidFill>
                  <a:srgbClr val="888888"/>
                </a:solidFill>
              </a:defRPr>
            </a:lvl2pPr>
            <a:lvl3pPr algn="r" indent="0" lvl="2" marL="0">
              <a:spcBef>
                <a:spcPts val="0"/>
              </a:spcBef>
              <a:buNone/>
              <a:defRPr>
                <a:solidFill>
                  <a:srgbClr val="888888"/>
                </a:solidFill>
              </a:defRPr>
            </a:lvl3pPr>
            <a:lvl4pPr algn="r" indent="0" lvl="3" marL="0">
              <a:spcBef>
                <a:spcPts val="0"/>
              </a:spcBef>
              <a:buNone/>
              <a:defRPr>
                <a:solidFill>
                  <a:srgbClr val="888888"/>
                </a:solidFill>
              </a:defRPr>
            </a:lvl4pPr>
            <a:lvl5pPr algn="r" indent="0" lvl="4" marL="0">
              <a:spcBef>
                <a:spcPts val="0"/>
              </a:spcBef>
              <a:buNone/>
              <a:defRPr>
                <a:solidFill>
                  <a:srgbClr val="888888"/>
                </a:solidFill>
              </a:defRPr>
            </a:lvl5pPr>
            <a:lvl6pPr algn="r" indent="0" lvl="5" marL="0">
              <a:spcBef>
                <a:spcPts val="0"/>
              </a:spcBef>
              <a:buNone/>
              <a:defRPr>
                <a:solidFill>
                  <a:srgbClr val="888888"/>
                </a:solidFill>
              </a:defRPr>
            </a:lvl6pPr>
            <a:lvl7pPr algn="r" indent="0" lvl="6" marL="0">
              <a:spcBef>
                <a:spcPts val="0"/>
              </a:spcBef>
              <a:buNone/>
              <a:defRPr>
                <a:solidFill>
                  <a:srgbClr val="888888"/>
                </a:solidFill>
              </a:defRPr>
            </a:lvl7pPr>
            <a:lvl8pPr algn="r" indent="0" lvl="7" marL="0">
              <a:spcBef>
                <a:spcPts val="0"/>
              </a:spcBef>
              <a:buNone/>
              <a:defRPr>
                <a:solidFill>
                  <a:srgbClr val="888888"/>
                </a:solidFill>
              </a:defRPr>
            </a:lvl8pPr>
            <a:lvl9pPr algn="r" indent="0" lvl="8" marL="0">
              <a:spcBef>
                <a:spcPts val="0"/>
              </a:spcBef>
              <a:buNone/>
              <a:defRPr>
                <a:solidFill>
                  <a:srgbClr val="888888"/>
                </a:solidFill>
              </a:defRPr>
            </a:lvl9pPr>
          </a:lstStyle>
          <a:p>
            <a:pPr algn="r" indent="0" lvl="0" marL="0" rtl="0">
              <a:spcBef>
                <a:spcPts val="0"/>
              </a:spcBef>
              <a:spcAft>
                <a:spcPts val="0"/>
              </a:spcAft>
              <a:buNone/>
            </a:pPr>
            <a:fld id="{00000000-1234-1234-1234-123412341234}" type="slidenum">
              <a:rPr lang="en-US"/>
              <a:t>‹#›</a:t>
            </a:fld>
            <a:endParaRPr b="0" cap="none" sz="1800" i="0" strike="noStrike" u="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44" name="Shape 17"/>
        <p:cNvGrpSpPr/>
        <p:nvPr/>
      </p:nvGrpSpPr>
      <p:grpSpPr>
        <a:xfrm>
          <a:off x="0" y="0"/>
          <a:ext cx="0" cy="0"/>
          <a:chOff x="0" y="0"/>
          <a:chExt cx="0" cy="0"/>
        </a:xfrm>
      </p:grpSpPr>
      <p:sp>
        <p:nvSpPr>
          <p:cNvPr id="1048592" name="Google Shape;18;p20"/>
          <p:cNvSpPr txBox="1"/>
          <p:nvPr>
            <p:ph type="title"/>
          </p:nvPr>
        </p:nvSpPr>
        <p:spPr>
          <a:xfrm>
            <a:off x="285937" y="496154"/>
            <a:ext cx="1324610" cy="391159"/>
          </a:xfrm>
          <a:prstGeom prst="rect"/>
          <a:noFill/>
          <a:ln>
            <a:noFill/>
          </a:ln>
        </p:spPr>
        <p:txBody>
          <a:bodyPr anchor="t" anchorCtr="0" bIns="0" lIns="0" rIns="0" spcFirstLastPara="1" tIns="0" wrap="square">
            <a:spAutoFit/>
          </a:bodyPr>
          <a:lstStyle>
            <a:lvl1pPr algn="l" lvl="0">
              <a:spcBef>
                <a:spcPts val="0"/>
              </a:spcBef>
              <a:spcAft>
                <a:spcPts val="0"/>
              </a:spcAft>
              <a:buSzPts val="1400"/>
              <a:buNone/>
              <a:defRPr b="0" sz="2400" i="0">
                <a:solidFill>
                  <a:schemeClr val="dk1"/>
                </a:solidFill>
                <a:latin typeface="Roboto"/>
                <a:ea typeface="Roboto"/>
                <a:cs typeface="Roboto"/>
                <a:sym typeface="Roboto"/>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593" name="Google Shape;19;p20"/>
          <p:cNvSpPr txBox="1"/>
          <p:nvPr>
            <p:ph type="body" idx="1"/>
          </p:nvPr>
        </p:nvSpPr>
        <p:spPr>
          <a:xfrm>
            <a:off x="695490" y="1828707"/>
            <a:ext cx="16897018" cy="3048635"/>
          </a:xfrm>
          <a:prstGeom prst="rect"/>
          <a:noFill/>
          <a:ln>
            <a:noFill/>
          </a:ln>
        </p:spPr>
        <p:txBody>
          <a:bodyPr anchor="t" anchorCtr="0" bIns="0" lIns="0" rIns="0" spcFirstLastPara="1" tIns="0" wrap="square">
            <a:spAutoFit/>
          </a:bodyPr>
          <a:lstStyle>
            <a:lvl1pPr algn="l" indent="-228600" lvl="0" marL="457200">
              <a:spcBef>
                <a:spcPts val="0"/>
              </a:spcBef>
              <a:spcAft>
                <a:spcPts val="0"/>
              </a:spcAft>
              <a:buSzPts val="1400"/>
              <a:buNone/>
              <a:defRPr b="0" sz="2400" i="0">
                <a:solidFill>
                  <a:schemeClr val="dk1"/>
                </a:solidFill>
                <a:latin typeface="Roboto"/>
                <a:ea typeface="Roboto"/>
                <a:cs typeface="Roboto"/>
                <a:sym typeface="Roboto"/>
              </a:defRPr>
            </a:lvl1pPr>
            <a:lvl2pPr algn="l" indent="-228600" lvl="1" marL="914400">
              <a:spcBef>
                <a:spcPts val="0"/>
              </a:spcBef>
              <a:spcAft>
                <a:spcPts val="0"/>
              </a:spcAft>
              <a:buSzPts val="1400"/>
              <a:buNone/>
            </a:lvl2pPr>
            <a:lvl3pPr algn="l" indent="-228600" lvl="2" marL="1371600">
              <a:spcBef>
                <a:spcPts val="0"/>
              </a:spcBef>
              <a:spcAft>
                <a:spcPts val="0"/>
              </a:spcAft>
              <a:buSzPts val="1400"/>
              <a:buNone/>
            </a:lvl3pPr>
            <a:lvl4pPr algn="l" indent="-228600" lvl="3" marL="1828800">
              <a:spcBef>
                <a:spcPts val="0"/>
              </a:spcBef>
              <a:spcAft>
                <a:spcPts val="0"/>
              </a:spcAft>
              <a:buSzPts val="1400"/>
              <a:buNone/>
            </a:lvl4pPr>
            <a:lvl5pPr algn="l" indent="-228600" lvl="4" marL="2286000">
              <a:spcBef>
                <a:spcPts val="0"/>
              </a:spcBef>
              <a:spcAft>
                <a:spcPts val="0"/>
              </a:spcAft>
              <a:buSzPts val="1400"/>
              <a:buNone/>
            </a:lvl5pPr>
            <a:lvl6pPr algn="l" indent="-228600" lvl="5" marL="2743200">
              <a:spcBef>
                <a:spcPts val="0"/>
              </a:spcBef>
              <a:spcAft>
                <a:spcPts val="0"/>
              </a:spcAft>
              <a:buSzPts val="1400"/>
              <a:buNone/>
            </a:lvl6pPr>
            <a:lvl7pPr algn="l" indent="-228600" lvl="6" marL="3200400">
              <a:spcBef>
                <a:spcPts val="0"/>
              </a:spcBef>
              <a:spcAft>
                <a:spcPts val="0"/>
              </a:spcAft>
              <a:buSzPts val="1400"/>
              <a:buNone/>
            </a:lvl7pPr>
            <a:lvl8pPr algn="l" indent="-228600" lvl="7" marL="3657600">
              <a:spcBef>
                <a:spcPts val="0"/>
              </a:spcBef>
              <a:spcAft>
                <a:spcPts val="0"/>
              </a:spcAft>
              <a:buSzPts val="1400"/>
              <a:buNone/>
            </a:lvl8pPr>
            <a:lvl9pPr algn="l" indent="-228600" lvl="8" marL="4114800">
              <a:spcBef>
                <a:spcPts val="0"/>
              </a:spcBef>
              <a:spcAft>
                <a:spcPts val="0"/>
              </a:spcAft>
              <a:buSzPts val="1400"/>
              <a:buNone/>
            </a:lvl9pPr>
          </a:lstStyle>
          <a:p/>
        </p:txBody>
      </p:sp>
      <p:sp>
        <p:nvSpPr>
          <p:cNvPr id="1048594" name="Google Shape;20;p20"/>
          <p:cNvSpPr txBox="1"/>
          <p:nvPr>
            <p:ph type="ftr" idx="11"/>
          </p:nvPr>
        </p:nvSpPr>
        <p:spPr>
          <a:xfrm>
            <a:off x="6217920" y="9566910"/>
            <a:ext cx="5852160" cy="514350"/>
          </a:xfrm>
          <a:prstGeom prst="rect"/>
          <a:noFill/>
          <a:ln>
            <a:noFill/>
          </a:ln>
        </p:spPr>
        <p:txBody>
          <a:bodyPr anchor="t" anchorCtr="0" bIns="0" lIns="0" rIns="0" spcFirstLastPara="1" tIns="0" wrap="square">
            <a:spAutoFit/>
          </a:bodyPr>
          <a:lstStyle>
            <a:lvl1pPr algn="ctr"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95" name="Google Shape;21;p20"/>
          <p:cNvSpPr txBox="1"/>
          <p:nvPr>
            <p:ph type="dt" idx="10"/>
          </p:nvPr>
        </p:nvSpPr>
        <p:spPr>
          <a:xfrm>
            <a:off x="914400" y="9566910"/>
            <a:ext cx="4206240" cy="514350"/>
          </a:xfrm>
          <a:prstGeom prst="rect"/>
          <a:noFill/>
          <a:ln>
            <a:noFill/>
          </a:ln>
        </p:spPr>
        <p:txBody>
          <a:bodyPr anchor="t" anchorCtr="0" bIns="0" lIns="0" rIns="0" spcFirstLastPara="1" tIns="0" wrap="square">
            <a:spAutoFit/>
          </a:bodyPr>
          <a:lstStyle>
            <a:lvl1pPr algn="l"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96" name="Google Shape;22;p20"/>
          <p:cNvSpPr txBox="1"/>
          <p:nvPr>
            <p:ph type="sldNum" idx="12"/>
          </p:nvPr>
        </p:nvSpPr>
        <p:spPr>
          <a:xfrm>
            <a:off x="13167361" y="9566910"/>
            <a:ext cx="4206240" cy="514350"/>
          </a:xfrm>
          <a:prstGeom prst="rect"/>
          <a:noFill/>
          <a:ln>
            <a:noFill/>
          </a:ln>
        </p:spPr>
        <p:txBody>
          <a:bodyPr anchor="t" anchorCtr="0" bIns="0" lIns="0" rIns="0" spcFirstLastPara="1" tIns="0" wrap="square">
            <a:spAutoFit/>
          </a:bodyPr>
          <a:lstStyle>
            <a:lvl1pPr algn="r" indent="0" lvl="0" marL="0">
              <a:spcBef>
                <a:spcPts val="0"/>
              </a:spcBef>
              <a:buNone/>
              <a:defRPr>
                <a:solidFill>
                  <a:srgbClr val="888888"/>
                </a:solidFill>
              </a:defRPr>
            </a:lvl1pPr>
            <a:lvl2pPr algn="r" indent="0" lvl="1" marL="0">
              <a:spcBef>
                <a:spcPts val="0"/>
              </a:spcBef>
              <a:buNone/>
              <a:defRPr>
                <a:solidFill>
                  <a:srgbClr val="888888"/>
                </a:solidFill>
              </a:defRPr>
            </a:lvl2pPr>
            <a:lvl3pPr algn="r" indent="0" lvl="2" marL="0">
              <a:spcBef>
                <a:spcPts val="0"/>
              </a:spcBef>
              <a:buNone/>
              <a:defRPr>
                <a:solidFill>
                  <a:srgbClr val="888888"/>
                </a:solidFill>
              </a:defRPr>
            </a:lvl3pPr>
            <a:lvl4pPr algn="r" indent="0" lvl="3" marL="0">
              <a:spcBef>
                <a:spcPts val="0"/>
              </a:spcBef>
              <a:buNone/>
              <a:defRPr>
                <a:solidFill>
                  <a:srgbClr val="888888"/>
                </a:solidFill>
              </a:defRPr>
            </a:lvl4pPr>
            <a:lvl5pPr algn="r" indent="0" lvl="4" marL="0">
              <a:spcBef>
                <a:spcPts val="0"/>
              </a:spcBef>
              <a:buNone/>
              <a:defRPr>
                <a:solidFill>
                  <a:srgbClr val="888888"/>
                </a:solidFill>
              </a:defRPr>
            </a:lvl5pPr>
            <a:lvl6pPr algn="r" indent="0" lvl="5" marL="0">
              <a:spcBef>
                <a:spcPts val="0"/>
              </a:spcBef>
              <a:buNone/>
              <a:defRPr>
                <a:solidFill>
                  <a:srgbClr val="888888"/>
                </a:solidFill>
              </a:defRPr>
            </a:lvl6pPr>
            <a:lvl7pPr algn="r" indent="0" lvl="6" marL="0">
              <a:spcBef>
                <a:spcPts val="0"/>
              </a:spcBef>
              <a:buNone/>
              <a:defRPr>
                <a:solidFill>
                  <a:srgbClr val="888888"/>
                </a:solidFill>
              </a:defRPr>
            </a:lvl7pPr>
            <a:lvl8pPr algn="r" indent="0" lvl="7" marL="0">
              <a:spcBef>
                <a:spcPts val="0"/>
              </a:spcBef>
              <a:buNone/>
              <a:defRPr>
                <a:solidFill>
                  <a:srgbClr val="888888"/>
                </a:solidFill>
              </a:defRPr>
            </a:lvl8pPr>
            <a:lvl9pPr algn="r" indent="0" lvl="8" marL="0">
              <a:spcBef>
                <a:spcPts val="0"/>
              </a:spcBef>
              <a:buNone/>
              <a:defRPr>
                <a:solidFill>
                  <a:srgbClr val="888888"/>
                </a:solidFill>
              </a:defRPr>
            </a:lvl9pPr>
          </a:lstStyle>
          <a:p>
            <a:pPr algn="r" indent="0" lvl="0" marL="0"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95" name="Shape 23"/>
        <p:cNvGrpSpPr/>
        <p:nvPr/>
      </p:nvGrpSpPr>
      <p:grpSpPr>
        <a:xfrm>
          <a:off x="0" y="0"/>
          <a:ext cx="0" cy="0"/>
          <a:chOff x="0" y="0"/>
          <a:chExt cx="0" cy="0"/>
        </a:xfrm>
      </p:grpSpPr>
      <p:sp>
        <p:nvSpPr>
          <p:cNvPr id="1048809" name="Google Shape;24;p21"/>
          <p:cNvSpPr txBox="1"/>
          <p:nvPr>
            <p:ph type="ftr" idx="11"/>
          </p:nvPr>
        </p:nvSpPr>
        <p:spPr>
          <a:xfrm>
            <a:off x="6217920" y="9566910"/>
            <a:ext cx="5852160" cy="514350"/>
          </a:xfrm>
          <a:prstGeom prst="rect"/>
          <a:noFill/>
          <a:ln>
            <a:noFill/>
          </a:ln>
        </p:spPr>
        <p:txBody>
          <a:bodyPr anchor="t" anchorCtr="0" bIns="0" lIns="0" rIns="0" spcFirstLastPara="1" tIns="0" wrap="square">
            <a:spAutoFit/>
          </a:bodyPr>
          <a:lstStyle>
            <a:lvl1pPr algn="ctr"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10" name="Google Shape;25;p21"/>
          <p:cNvSpPr txBox="1"/>
          <p:nvPr>
            <p:ph type="dt" idx="10"/>
          </p:nvPr>
        </p:nvSpPr>
        <p:spPr>
          <a:xfrm>
            <a:off x="914400" y="9566910"/>
            <a:ext cx="4206240" cy="514350"/>
          </a:xfrm>
          <a:prstGeom prst="rect"/>
          <a:noFill/>
          <a:ln>
            <a:noFill/>
          </a:ln>
        </p:spPr>
        <p:txBody>
          <a:bodyPr anchor="t" anchorCtr="0" bIns="0" lIns="0" rIns="0" spcFirstLastPara="1" tIns="0" wrap="square">
            <a:spAutoFit/>
          </a:bodyPr>
          <a:lstStyle>
            <a:lvl1pPr algn="l"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11" name="Google Shape;26;p21"/>
          <p:cNvSpPr txBox="1"/>
          <p:nvPr>
            <p:ph type="sldNum" idx="12"/>
          </p:nvPr>
        </p:nvSpPr>
        <p:spPr>
          <a:xfrm>
            <a:off x="13167361" y="9566910"/>
            <a:ext cx="4206240" cy="514350"/>
          </a:xfrm>
          <a:prstGeom prst="rect"/>
          <a:noFill/>
          <a:ln>
            <a:noFill/>
          </a:ln>
        </p:spPr>
        <p:txBody>
          <a:bodyPr anchor="t" anchorCtr="0" bIns="0" lIns="0" rIns="0" spcFirstLastPara="1" tIns="0" wrap="square">
            <a:spAutoFit/>
          </a:bodyPr>
          <a:lstStyle>
            <a:lvl1pPr algn="r" indent="0" lvl="0" marL="0">
              <a:spcBef>
                <a:spcPts val="0"/>
              </a:spcBef>
              <a:buNone/>
              <a:defRPr>
                <a:solidFill>
                  <a:srgbClr val="888888"/>
                </a:solidFill>
              </a:defRPr>
            </a:lvl1pPr>
            <a:lvl2pPr algn="r" indent="0" lvl="1" marL="0">
              <a:spcBef>
                <a:spcPts val="0"/>
              </a:spcBef>
              <a:buNone/>
              <a:defRPr>
                <a:solidFill>
                  <a:srgbClr val="888888"/>
                </a:solidFill>
              </a:defRPr>
            </a:lvl2pPr>
            <a:lvl3pPr algn="r" indent="0" lvl="2" marL="0">
              <a:spcBef>
                <a:spcPts val="0"/>
              </a:spcBef>
              <a:buNone/>
              <a:defRPr>
                <a:solidFill>
                  <a:srgbClr val="888888"/>
                </a:solidFill>
              </a:defRPr>
            </a:lvl3pPr>
            <a:lvl4pPr algn="r" indent="0" lvl="3" marL="0">
              <a:spcBef>
                <a:spcPts val="0"/>
              </a:spcBef>
              <a:buNone/>
              <a:defRPr>
                <a:solidFill>
                  <a:srgbClr val="888888"/>
                </a:solidFill>
              </a:defRPr>
            </a:lvl4pPr>
            <a:lvl5pPr algn="r" indent="0" lvl="4" marL="0">
              <a:spcBef>
                <a:spcPts val="0"/>
              </a:spcBef>
              <a:buNone/>
              <a:defRPr>
                <a:solidFill>
                  <a:srgbClr val="888888"/>
                </a:solidFill>
              </a:defRPr>
            </a:lvl5pPr>
            <a:lvl6pPr algn="r" indent="0" lvl="5" marL="0">
              <a:spcBef>
                <a:spcPts val="0"/>
              </a:spcBef>
              <a:buNone/>
              <a:defRPr>
                <a:solidFill>
                  <a:srgbClr val="888888"/>
                </a:solidFill>
              </a:defRPr>
            </a:lvl6pPr>
            <a:lvl7pPr algn="r" indent="0" lvl="6" marL="0">
              <a:spcBef>
                <a:spcPts val="0"/>
              </a:spcBef>
              <a:buNone/>
              <a:defRPr>
                <a:solidFill>
                  <a:srgbClr val="888888"/>
                </a:solidFill>
              </a:defRPr>
            </a:lvl7pPr>
            <a:lvl8pPr algn="r" indent="0" lvl="7" marL="0">
              <a:spcBef>
                <a:spcPts val="0"/>
              </a:spcBef>
              <a:buNone/>
              <a:defRPr>
                <a:solidFill>
                  <a:srgbClr val="888888"/>
                </a:solidFill>
              </a:defRPr>
            </a:lvl8pPr>
            <a:lvl9pPr algn="r" indent="0" lvl="8" marL="0">
              <a:spcBef>
                <a:spcPts val="0"/>
              </a:spcBef>
              <a:buNone/>
              <a:defRPr>
                <a:solidFill>
                  <a:srgbClr val="888888"/>
                </a:solidFill>
              </a:defRPr>
            </a:lvl9pPr>
          </a:lstStyle>
          <a:p>
            <a:pPr algn="r" indent="0" lvl="0" marL="0"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showMasterSp="0">
  <p:cSld name="Two Content">
    <p:bg>
      <p:bgPr>
        <a:solidFill>
          <a:schemeClr val="lt1"/>
        </a:solidFill>
      </p:bgPr>
    </p:bg>
    <p:spTree>
      <p:nvGrpSpPr>
        <p:cNvPr id="32" name="Shape 27"/>
        <p:cNvGrpSpPr/>
        <p:nvPr/>
      </p:nvGrpSpPr>
      <p:grpSpPr>
        <a:xfrm>
          <a:off x="0" y="0"/>
          <a:ext cx="0" cy="0"/>
          <a:chOff x="0" y="0"/>
          <a:chExt cx="0" cy="0"/>
        </a:xfrm>
      </p:grpSpPr>
      <p:sp>
        <p:nvSpPr>
          <p:cNvPr id="1048581" name="Google Shape;28;p22"/>
          <p:cNvSpPr txBox="1"/>
          <p:nvPr>
            <p:ph type="title"/>
          </p:nvPr>
        </p:nvSpPr>
        <p:spPr>
          <a:xfrm>
            <a:off x="285937" y="496154"/>
            <a:ext cx="1324610" cy="391159"/>
          </a:xfrm>
          <a:prstGeom prst="rect"/>
          <a:noFill/>
          <a:ln>
            <a:noFill/>
          </a:ln>
        </p:spPr>
        <p:txBody>
          <a:bodyPr anchor="t" anchorCtr="0" bIns="0" lIns="0" rIns="0" spcFirstLastPara="1" tIns="0" wrap="square">
            <a:spAutoFit/>
          </a:bodyPr>
          <a:lstStyle>
            <a:lvl1pPr algn="l" lvl="0">
              <a:spcBef>
                <a:spcPts val="0"/>
              </a:spcBef>
              <a:spcAft>
                <a:spcPts val="0"/>
              </a:spcAft>
              <a:buSzPts val="1400"/>
              <a:buNone/>
              <a:defRPr b="0" sz="2400" i="0">
                <a:solidFill>
                  <a:schemeClr val="dk1"/>
                </a:solidFill>
                <a:latin typeface="Roboto"/>
                <a:ea typeface="Roboto"/>
                <a:cs typeface="Roboto"/>
                <a:sym typeface="Roboto"/>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582" name="Google Shape;29;p22"/>
          <p:cNvSpPr txBox="1"/>
          <p:nvPr>
            <p:ph type="body" idx="1"/>
          </p:nvPr>
        </p:nvSpPr>
        <p:spPr>
          <a:xfrm>
            <a:off x="285937" y="4507843"/>
            <a:ext cx="7078345" cy="5374005"/>
          </a:xfrm>
          <a:prstGeom prst="rect"/>
          <a:noFill/>
          <a:ln>
            <a:noFill/>
          </a:ln>
        </p:spPr>
        <p:txBody>
          <a:bodyPr anchor="t" anchorCtr="0" bIns="0" lIns="0" rIns="0" spcFirstLastPara="1" tIns="0" wrap="square">
            <a:spAutoFit/>
          </a:bodyPr>
          <a:lstStyle>
            <a:lvl1pPr algn="l" indent="-228600" lvl="0" marL="457200">
              <a:spcBef>
                <a:spcPts val="0"/>
              </a:spcBef>
              <a:spcAft>
                <a:spcPts val="0"/>
              </a:spcAft>
              <a:buSzPts val="1400"/>
              <a:buNone/>
              <a:defRPr b="0" sz="1950" i="0">
                <a:solidFill>
                  <a:schemeClr val="dk1"/>
                </a:solidFill>
                <a:latin typeface="Roboto"/>
                <a:ea typeface="Roboto"/>
                <a:cs typeface="Roboto"/>
                <a:sym typeface="Roboto"/>
              </a:defRPr>
            </a:lvl1pPr>
            <a:lvl2pPr algn="l" indent="-228600" lvl="1" marL="914400">
              <a:spcBef>
                <a:spcPts val="0"/>
              </a:spcBef>
              <a:spcAft>
                <a:spcPts val="0"/>
              </a:spcAft>
              <a:buSzPts val="1400"/>
              <a:buNone/>
            </a:lvl2pPr>
            <a:lvl3pPr algn="l" indent="-228600" lvl="2" marL="1371600">
              <a:spcBef>
                <a:spcPts val="0"/>
              </a:spcBef>
              <a:spcAft>
                <a:spcPts val="0"/>
              </a:spcAft>
              <a:buSzPts val="1400"/>
              <a:buNone/>
            </a:lvl3pPr>
            <a:lvl4pPr algn="l" indent="-228600" lvl="3" marL="1828800">
              <a:spcBef>
                <a:spcPts val="0"/>
              </a:spcBef>
              <a:spcAft>
                <a:spcPts val="0"/>
              </a:spcAft>
              <a:buSzPts val="1400"/>
              <a:buNone/>
            </a:lvl4pPr>
            <a:lvl5pPr algn="l" indent="-228600" lvl="4" marL="2286000">
              <a:spcBef>
                <a:spcPts val="0"/>
              </a:spcBef>
              <a:spcAft>
                <a:spcPts val="0"/>
              </a:spcAft>
              <a:buSzPts val="1400"/>
              <a:buNone/>
            </a:lvl5pPr>
            <a:lvl6pPr algn="l" indent="-228600" lvl="5" marL="2743200">
              <a:spcBef>
                <a:spcPts val="0"/>
              </a:spcBef>
              <a:spcAft>
                <a:spcPts val="0"/>
              </a:spcAft>
              <a:buSzPts val="1400"/>
              <a:buNone/>
            </a:lvl6pPr>
            <a:lvl7pPr algn="l" indent="-228600" lvl="6" marL="3200400">
              <a:spcBef>
                <a:spcPts val="0"/>
              </a:spcBef>
              <a:spcAft>
                <a:spcPts val="0"/>
              </a:spcAft>
              <a:buSzPts val="1400"/>
              <a:buNone/>
            </a:lvl7pPr>
            <a:lvl8pPr algn="l" indent="-228600" lvl="7" marL="3657600">
              <a:spcBef>
                <a:spcPts val="0"/>
              </a:spcBef>
              <a:spcAft>
                <a:spcPts val="0"/>
              </a:spcAft>
              <a:buSzPts val="1400"/>
              <a:buNone/>
            </a:lvl8pPr>
            <a:lvl9pPr algn="l" indent="-228600" lvl="8" marL="4114800">
              <a:spcBef>
                <a:spcPts val="0"/>
              </a:spcBef>
              <a:spcAft>
                <a:spcPts val="0"/>
              </a:spcAft>
              <a:buSzPts val="1400"/>
              <a:buNone/>
            </a:lvl9pPr>
          </a:lstStyle>
          <a:p/>
        </p:txBody>
      </p:sp>
      <p:sp>
        <p:nvSpPr>
          <p:cNvPr id="1048583" name="Google Shape;30;p22"/>
          <p:cNvSpPr txBox="1"/>
          <p:nvPr>
            <p:ph type="body" idx="2"/>
          </p:nvPr>
        </p:nvSpPr>
        <p:spPr>
          <a:xfrm>
            <a:off x="12672997" y="2203683"/>
            <a:ext cx="5259069" cy="6544309"/>
          </a:xfrm>
          <a:prstGeom prst="rect"/>
          <a:noFill/>
          <a:ln>
            <a:noFill/>
          </a:ln>
        </p:spPr>
        <p:txBody>
          <a:bodyPr anchor="t" anchorCtr="0" bIns="0" lIns="0" rIns="0" spcFirstLastPara="1" tIns="0" wrap="square">
            <a:spAutoFit/>
          </a:bodyPr>
          <a:lstStyle>
            <a:lvl1pPr algn="l" indent="-228600" lvl="0" marL="457200">
              <a:spcBef>
                <a:spcPts val="0"/>
              </a:spcBef>
              <a:spcAft>
                <a:spcPts val="0"/>
              </a:spcAft>
              <a:buSzPts val="1400"/>
              <a:buNone/>
              <a:defRPr b="0" sz="1950" i="0">
                <a:solidFill>
                  <a:schemeClr val="dk1"/>
                </a:solidFill>
                <a:latin typeface="Roboto"/>
                <a:ea typeface="Roboto"/>
                <a:cs typeface="Roboto"/>
                <a:sym typeface="Roboto"/>
              </a:defRPr>
            </a:lvl1pPr>
            <a:lvl2pPr algn="l" indent="-228600" lvl="1" marL="914400">
              <a:spcBef>
                <a:spcPts val="0"/>
              </a:spcBef>
              <a:spcAft>
                <a:spcPts val="0"/>
              </a:spcAft>
              <a:buSzPts val="1400"/>
              <a:buNone/>
            </a:lvl2pPr>
            <a:lvl3pPr algn="l" indent="-228600" lvl="2" marL="1371600">
              <a:spcBef>
                <a:spcPts val="0"/>
              </a:spcBef>
              <a:spcAft>
                <a:spcPts val="0"/>
              </a:spcAft>
              <a:buSzPts val="1400"/>
              <a:buNone/>
            </a:lvl3pPr>
            <a:lvl4pPr algn="l" indent="-228600" lvl="3" marL="1828800">
              <a:spcBef>
                <a:spcPts val="0"/>
              </a:spcBef>
              <a:spcAft>
                <a:spcPts val="0"/>
              </a:spcAft>
              <a:buSzPts val="1400"/>
              <a:buNone/>
            </a:lvl4pPr>
            <a:lvl5pPr algn="l" indent="-228600" lvl="4" marL="2286000">
              <a:spcBef>
                <a:spcPts val="0"/>
              </a:spcBef>
              <a:spcAft>
                <a:spcPts val="0"/>
              </a:spcAft>
              <a:buSzPts val="1400"/>
              <a:buNone/>
            </a:lvl5pPr>
            <a:lvl6pPr algn="l" indent="-228600" lvl="5" marL="2743200">
              <a:spcBef>
                <a:spcPts val="0"/>
              </a:spcBef>
              <a:spcAft>
                <a:spcPts val="0"/>
              </a:spcAft>
              <a:buSzPts val="1400"/>
              <a:buNone/>
            </a:lvl6pPr>
            <a:lvl7pPr algn="l" indent="-228600" lvl="6" marL="3200400">
              <a:spcBef>
                <a:spcPts val="0"/>
              </a:spcBef>
              <a:spcAft>
                <a:spcPts val="0"/>
              </a:spcAft>
              <a:buSzPts val="1400"/>
              <a:buNone/>
            </a:lvl7pPr>
            <a:lvl8pPr algn="l" indent="-228600" lvl="7" marL="3657600">
              <a:spcBef>
                <a:spcPts val="0"/>
              </a:spcBef>
              <a:spcAft>
                <a:spcPts val="0"/>
              </a:spcAft>
              <a:buSzPts val="1400"/>
              <a:buNone/>
            </a:lvl8pPr>
            <a:lvl9pPr algn="l" indent="-228600" lvl="8" marL="4114800">
              <a:spcBef>
                <a:spcPts val="0"/>
              </a:spcBef>
              <a:spcAft>
                <a:spcPts val="0"/>
              </a:spcAft>
              <a:buSzPts val="1400"/>
              <a:buNone/>
            </a:lvl9pPr>
          </a:lstStyle>
          <a:p/>
        </p:txBody>
      </p:sp>
      <p:sp>
        <p:nvSpPr>
          <p:cNvPr id="1048584" name="Google Shape;31;p22"/>
          <p:cNvSpPr txBox="1"/>
          <p:nvPr>
            <p:ph type="ftr" idx="11"/>
          </p:nvPr>
        </p:nvSpPr>
        <p:spPr>
          <a:xfrm>
            <a:off x="6217920" y="9566910"/>
            <a:ext cx="5852160" cy="514350"/>
          </a:xfrm>
          <a:prstGeom prst="rect"/>
          <a:noFill/>
          <a:ln>
            <a:noFill/>
          </a:ln>
        </p:spPr>
        <p:txBody>
          <a:bodyPr anchor="t" anchorCtr="0" bIns="0" lIns="0" rIns="0" spcFirstLastPara="1" tIns="0" wrap="square">
            <a:spAutoFit/>
          </a:bodyPr>
          <a:lstStyle>
            <a:lvl1pPr algn="ctr"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85" name="Google Shape;32;p22"/>
          <p:cNvSpPr txBox="1"/>
          <p:nvPr>
            <p:ph type="dt" idx="10"/>
          </p:nvPr>
        </p:nvSpPr>
        <p:spPr>
          <a:xfrm>
            <a:off x="914400" y="9566910"/>
            <a:ext cx="4206240" cy="514350"/>
          </a:xfrm>
          <a:prstGeom prst="rect"/>
          <a:noFill/>
          <a:ln>
            <a:noFill/>
          </a:ln>
        </p:spPr>
        <p:txBody>
          <a:bodyPr anchor="t" anchorCtr="0" bIns="0" lIns="0" rIns="0" spcFirstLastPara="1" tIns="0" wrap="square">
            <a:spAutoFit/>
          </a:bodyPr>
          <a:lstStyle>
            <a:lvl1pPr algn="l"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586" name="Google Shape;33;p22"/>
          <p:cNvSpPr txBox="1"/>
          <p:nvPr>
            <p:ph type="sldNum" idx="12"/>
          </p:nvPr>
        </p:nvSpPr>
        <p:spPr>
          <a:xfrm>
            <a:off x="13167361" y="9566910"/>
            <a:ext cx="4206240" cy="514350"/>
          </a:xfrm>
          <a:prstGeom prst="rect"/>
          <a:noFill/>
          <a:ln>
            <a:noFill/>
          </a:ln>
        </p:spPr>
        <p:txBody>
          <a:bodyPr anchor="t" anchorCtr="0" bIns="0" lIns="0" rIns="0" spcFirstLastPara="1" tIns="0" wrap="square">
            <a:spAutoFit/>
          </a:bodyPr>
          <a:lstStyle>
            <a:lvl1pPr algn="r" indent="0" lvl="0" marL="0">
              <a:spcBef>
                <a:spcPts val="0"/>
              </a:spcBef>
              <a:buNone/>
              <a:defRPr>
                <a:solidFill>
                  <a:srgbClr val="888888"/>
                </a:solidFill>
              </a:defRPr>
            </a:lvl1pPr>
            <a:lvl2pPr algn="r" indent="0" lvl="1" marL="0">
              <a:spcBef>
                <a:spcPts val="0"/>
              </a:spcBef>
              <a:buNone/>
              <a:defRPr>
                <a:solidFill>
                  <a:srgbClr val="888888"/>
                </a:solidFill>
              </a:defRPr>
            </a:lvl2pPr>
            <a:lvl3pPr algn="r" indent="0" lvl="2" marL="0">
              <a:spcBef>
                <a:spcPts val="0"/>
              </a:spcBef>
              <a:buNone/>
              <a:defRPr>
                <a:solidFill>
                  <a:srgbClr val="888888"/>
                </a:solidFill>
              </a:defRPr>
            </a:lvl3pPr>
            <a:lvl4pPr algn="r" indent="0" lvl="3" marL="0">
              <a:spcBef>
                <a:spcPts val="0"/>
              </a:spcBef>
              <a:buNone/>
              <a:defRPr>
                <a:solidFill>
                  <a:srgbClr val="888888"/>
                </a:solidFill>
              </a:defRPr>
            </a:lvl4pPr>
            <a:lvl5pPr algn="r" indent="0" lvl="4" marL="0">
              <a:spcBef>
                <a:spcPts val="0"/>
              </a:spcBef>
              <a:buNone/>
              <a:defRPr>
                <a:solidFill>
                  <a:srgbClr val="888888"/>
                </a:solidFill>
              </a:defRPr>
            </a:lvl5pPr>
            <a:lvl6pPr algn="r" indent="0" lvl="5" marL="0">
              <a:spcBef>
                <a:spcPts val="0"/>
              </a:spcBef>
              <a:buNone/>
              <a:defRPr>
                <a:solidFill>
                  <a:srgbClr val="888888"/>
                </a:solidFill>
              </a:defRPr>
            </a:lvl6pPr>
            <a:lvl7pPr algn="r" indent="0" lvl="6" marL="0">
              <a:spcBef>
                <a:spcPts val="0"/>
              </a:spcBef>
              <a:buNone/>
              <a:defRPr>
                <a:solidFill>
                  <a:srgbClr val="888888"/>
                </a:solidFill>
              </a:defRPr>
            </a:lvl7pPr>
            <a:lvl8pPr algn="r" indent="0" lvl="7" marL="0">
              <a:spcBef>
                <a:spcPts val="0"/>
              </a:spcBef>
              <a:buNone/>
              <a:defRPr>
                <a:solidFill>
                  <a:srgbClr val="888888"/>
                </a:solidFill>
              </a:defRPr>
            </a:lvl8pPr>
            <a:lvl9pPr algn="r" indent="0" lvl="8" marL="0">
              <a:spcBef>
                <a:spcPts val="0"/>
              </a:spcBef>
              <a:buNone/>
              <a:defRPr>
                <a:solidFill>
                  <a:srgbClr val="888888"/>
                </a:solidFill>
              </a:defRPr>
            </a:lvl9pPr>
          </a:lstStyle>
          <a:p>
            <a:pPr algn="r" indent="0" lvl="0" marL="0"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61" name="Shape 34"/>
        <p:cNvGrpSpPr/>
        <p:nvPr/>
      </p:nvGrpSpPr>
      <p:grpSpPr>
        <a:xfrm>
          <a:off x="0" y="0"/>
          <a:ext cx="0" cy="0"/>
          <a:chOff x="0" y="0"/>
          <a:chExt cx="0" cy="0"/>
        </a:xfrm>
      </p:grpSpPr>
      <p:sp>
        <p:nvSpPr>
          <p:cNvPr id="1048945" name="Google Shape;35;p23"/>
          <p:cNvSpPr txBox="1"/>
          <p:nvPr>
            <p:ph type="ctrTitle"/>
          </p:nvPr>
        </p:nvSpPr>
        <p:spPr>
          <a:xfrm>
            <a:off x="1371600" y="3188970"/>
            <a:ext cx="15544800" cy="2160270"/>
          </a:xfrm>
          <a:prstGeom prst="rect"/>
          <a:noFill/>
          <a:ln>
            <a:noFill/>
          </a:ln>
        </p:spPr>
        <p:txBody>
          <a:bodyPr anchor="t" anchorCtr="0" bIns="0" lIns="0" rIns="0" spcFirstLastPara="1" tIns="0" wrap="square">
            <a:spAutoFit/>
          </a:bodyPr>
          <a:lstStyle>
            <a:lvl1pPr algn="l" lvl="0">
              <a:spcBef>
                <a:spcPts val="0"/>
              </a:spcBef>
              <a:spcAft>
                <a:spcPts val="0"/>
              </a:spcAft>
              <a:buSzPts val="14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946" name="Google Shape;36;p23"/>
          <p:cNvSpPr txBox="1"/>
          <p:nvPr>
            <p:ph type="subTitle" idx="1"/>
          </p:nvPr>
        </p:nvSpPr>
        <p:spPr>
          <a:xfrm>
            <a:off x="2743200" y="5760720"/>
            <a:ext cx="12801600" cy="2571750"/>
          </a:xfrm>
          <a:prstGeom prst="rect"/>
          <a:noFill/>
          <a:ln>
            <a:noFill/>
          </a:ln>
        </p:spPr>
        <p:txBody>
          <a:bodyPr anchor="t" anchorCtr="0" bIns="0" lIns="0" rIns="0" spcFirstLastPara="1" tIns="0" wrap="square">
            <a:sp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947" name="Google Shape;37;p23"/>
          <p:cNvSpPr txBox="1"/>
          <p:nvPr>
            <p:ph type="ftr" idx="11"/>
          </p:nvPr>
        </p:nvSpPr>
        <p:spPr>
          <a:xfrm>
            <a:off x="6217920" y="9566910"/>
            <a:ext cx="5852160" cy="514350"/>
          </a:xfrm>
          <a:prstGeom prst="rect"/>
          <a:noFill/>
          <a:ln>
            <a:noFill/>
          </a:ln>
        </p:spPr>
        <p:txBody>
          <a:bodyPr anchor="t" anchorCtr="0" bIns="0" lIns="0" rIns="0" spcFirstLastPara="1" tIns="0" wrap="square">
            <a:spAutoFit/>
          </a:bodyPr>
          <a:lstStyle>
            <a:lvl1pPr algn="ctr"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948" name="Google Shape;38;p23"/>
          <p:cNvSpPr txBox="1"/>
          <p:nvPr>
            <p:ph type="dt" idx="10"/>
          </p:nvPr>
        </p:nvSpPr>
        <p:spPr>
          <a:xfrm>
            <a:off x="914400" y="9566910"/>
            <a:ext cx="4206240" cy="514350"/>
          </a:xfrm>
          <a:prstGeom prst="rect"/>
          <a:noFill/>
          <a:ln>
            <a:noFill/>
          </a:ln>
        </p:spPr>
        <p:txBody>
          <a:bodyPr anchor="t" anchorCtr="0" bIns="0" lIns="0" rIns="0" spcFirstLastPara="1" tIns="0" wrap="square">
            <a:spAutoFit/>
          </a:bodyPr>
          <a:lstStyle>
            <a:lvl1pPr algn="l" lvl="0">
              <a:spcBef>
                <a:spcPts val="0"/>
              </a:spcBef>
              <a:spcAft>
                <a:spcPts val="0"/>
              </a:spcAft>
              <a:buSzPts val="1400"/>
              <a:buNone/>
              <a:defRPr>
                <a:solidFill>
                  <a:srgbClr val="888888"/>
                </a:solidFill>
              </a:defRPr>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949" name="Google Shape;39;p23"/>
          <p:cNvSpPr txBox="1"/>
          <p:nvPr>
            <p:ph type="sldNum" idx="12"/>
          </p:nvPr>
        </p:nvSpPr>
        <p:spPr>
          <a:xfrm>
            <a:off x="13167361" y="9566910"/>
            <a:ext cx="4206240" cy="514350"/>
          </a:xfrm>
          <a:prstGeom prst="rect"/>
          <a:noFill/>
          <a:ln>
            <a:noFill/>
          </a:ln>
        </p:spPr>
        <p:txBody>
          <a:bodyPr anchor="t" anchorCtr="0" bIns="0" lIns="0" rIns="0" spcFirstLastPara="1" tIns="0" wrap="square">
            <a:spAutoFit/>
          </a:bodyPr>
          <a:lstStyle>
            <a:lvl1pPr algn="r" indent="0" lvl="0" marL="0">
              <a:spcBef>
                <a:spcPts val="0"/>
              </a:spcBef>
              <a:buNone/>
              <a:defRPr>
                <a:solidFill>
                  <a:srgbClr val="888888"/>
                </a:solidFill>
              </a:defRPr>
            </a:lvl1pPr>
            <a:lvl2pPr algn="r" indent="0" lvl="1" marL="0">
              <a:spcBef>
                <a:spcPts val="0"/>
              </a:spcBef>
              <a:buNone/>
              <a:defRPr>
                <a:solidFill>
                  <a:srgbClr val="888888"/>
                </a:solidFill>
              </a:defRPr>
            </a:lvl2pPr>
            <a:lvl3pPr algn="r" indent="0" lvl="2" marL="0">
              <a:spcBef>
                <a:spcPts val="0"/>
              </a:spcBef>
              <a:buNone/>
              <a:defRPr>
                <a:solidFill>
                  <a:srgbClr val="888888"/>
                </a:solidFill>
              </a:defRPr>
            </a:lvl3pPr>
            <a:lvl4pPr algn="r" indent="0" lvl="3" marL="0">
              <a:spcBef>
                <a:spcPts val="0"/>
              </a:spcBef>
              <a:buNone/>
              <a:defRPr>
                <a:solidFill>
                  <a:srgbClr val="888888"/>
                </a:solidFill>
              </a:defRPr>
            </a:lvl4pPr>
            <a:lvl5pPr algn="r" indent="0" lvl="4" marL="0">
              <a:spcBef>
                <a:spcPts val="0"/>
              </a:spcBef>
              <a:buNone/>
              <a:defRPr>
                <a:solidFill>
                  <a:srgbClr val="888888"/>
                </a:solidFill>
              </a:defRPr>
            </a:lvl5pPr>
            <a:lvl6pPr algn="r" indent="0" lvl="5" marL="0">
              <a:spcBef>
                <a:spcPts val="0"/>
              </a:spcBef>
              <a:buNone/>
              <a:defRPr>
                <a:solidFill>
                  <a:srgbClr val="888888"/>
                </a:solidFill>
              </a:defRPr>
            </a:lvl6pPr>
            <a:lvl7pPr algn="r" indent="0" lvl="6" marL="0">
              <a:spcBef>
                <a:spcPts val="0"/>
              </a:spcBef>
              <a:buNone/>
              <a:defRPr>
                <a:solidFill>
                  <a:srgbClr val="888888"/>
                </a:solidFill>
              </a:defRPr>
            </a:lvl7pPr>
            <a:lvl8pPr algn="r" indent="0" lvl="7" marL="0">
              <a:spcBef>
                <a:spcPts val="0"/>
              </a:spcBef>
              <a:buNone/>
              <a:defRPr>
                <a:solidFill>
                  <a:srgbClr val="888888"/>
                </a:solidFill>
              </a:defRPr>
            </a:lvl8pPr>
            <a:lvl9pPr algn="r" indent="0" lvl="8" marL="0">
              <a:spcBef>
                <a:spcPts val="0"/>
              </a:spcBef>
              <a:buNone/>
              <a:defRPr>
                <a:solidFill>
                  <a:srgbClr val="888888"/>
                </a:solidFill>
              </a:defRPr>
            </a:lvl9pPr>
          </a:lstStyle>
          <a:p>
            <a:pPr algn="r" indent="0" lvl="0" marL="0"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image" Target="../media/image1.png"/><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p:bgPr>
    </p:bg>
    <p:spTree>
      <p:nvGrpSpPr>
        <p:cNvPr id="26" name="Shape 5"/>
        <p:cNvGrpSpPr/>
        <p:nvPr/>
      </p:nvGrpSpPr>
      <p:grpSpPr>
        <a:xfrm>
          <a:off x="0" y="0"/>
          <a:ext cx="0" cy="0"/>
          <a:chOff x="0" y="0"/>
          <a:chExt cx="0" cy="0"/>
        </a:xfrm>
      </p:grpSpPr>
      <p:pic>
        <p:nvPicPr>
          <p:cNvPr id="2097152" name="Google Shape;6;p18"/>
          <p:cNvPicPr preferRelativeResize="0">
            <a:picLocks/>
          </p:cNvPicPr>
          <p:nvPr/>
        </p:nvPicPr>
        <p:blipFill rotWithShape="1">
          <a:blip xmlns:r="http://schemas.openxmlformats.org/officeDocument/2006/relationships" r:embed="rId6">
            <a:alphaModFix/>
          </a:blip>
          <a:srcRect l="0" t="0" r="0" b="0"/>
          <a:stretch>
            <a:fillRect/>
          </a:stretch>
        </p:blipFill>
        <p:spPr>
          <a:xfrm>
            <a:off x="0" y="0"/>
            <a:ext cx="18287998" cy="10286999"/>
          </a:xfrm>
          <a:prstGeom prst="rect"/>
          <a:noFill/>
          <a:ln>
            <a:noFill/>
          </a:ln>
        </p:spPr>
      </p:pic>
      <p:sp>
        <p:nvSpPr>
          <p:cNvPr id="1048576" name="Google Shape;7;p18"/>
          <p:cNvSpPr txBox="1"/>
          <p:nvPr>
            <p:ph type="title"/>
          </p:nvPr>
        </p:nvSpPr>
        <p:spPr>
          <a:xfrm>
            <a:off x="285937" y="496154"/>
            <a:ext cx="1324610" cy="391159"/>
          </a:xfrm>
          <a:prstGeom prst="rect"/>
          <a:noFill/>
          <a:ln>
            <a:noFill/>
          </a:ln>
        </p:spPr>
        <p:txBody>
          <a:bodyPr anchor="t" anchorCtr="0" bIns="0" lIns="0" rIns="0" spcFirstLastPara="1" tIns="0" wrap="square">
            <a:spAutoFit/>
          </a:bodyPr>
          <a:lstStyle>
            <a:lvl1pPr algn="l" lvl="0" marR="0" rtl="0">
              <a:spcBef>
                <a:spcPts val="0"/>
              </a:spcBef>
              <a:spcAft>
                <a:spcPts val="0"/>
              </a:spcAft>
              <a:buSzPts val="1400"/>
              <a:buNone/>
              <a:defRPr b="0" cap="none" sz="2400" i="0" strike="noStrike" u="non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577" name="Google Shape;8;p18"/>
          <p:cNvSpPr txBox="1"/>
          <p:nvPr>
            <p:ph type="body" idx="1"/>
          </p:nvPr>
        </p:nvSpPr>
        <p:spPr>
          <a:xfrm>
            <a:off x="695490" y="1828707"/>
            <a:ext cx="16897018" cy="3048635"/>
          </a:xfrm>
          <a:prstGeom prst="rect"/>
          <a:noFill/>
          <a:ln>
            <a:noFill/>
          </a:ln>
        </p:spPr>
        <p:txBody>
          <a:bodyPr anchor="t" anchorCtr="0" bIns="0" lIns="0" rIns="0" spcFirstLastPara="1" tIns="0" wrap="square">
            <a:spAutoFit/>
          </a:bodyPr>
          <a:lstStyle>
            <a:lvl1pPr algn="l" indent="-228600" lvl="0" marL="457200" marR="0" rtl="0">
              <a:spcBef>
                <a:spcPts val="0"/>
              </a:spcBef>
              <a:spcAft>
                <a:spcPts val="0"/>
              </a:spcAft>
              <a:buSzPts val="1400"/>
              <a:buNone/>
              <a:defRPr b="0" cap="none" sz="2400" i="0" strike="noStrike" u="none">
                <a:solidFill>
                  <a:schemeClr val="dk1"/>
                </a:solidFill>
                <a:latin typeface="Roboto"/>
                <a:ea typeface="Roboto"/>
                <a:cs typeface="Roboto"/>
                <a:sym typeface="Roboto"/>
              </a:defRPr>
            </a:lvl1pPr>
            <a:lvl2pPr algn="l" indent="-228600" lvl="1" marL="914400" marR="0" rtl="0">
              <a:spcBef>
                <a:spcPts val="0"/>
              </a:spcBef>
              <a:spcAft>
                <a:spcPts val="0"/>
              </a:spcAft>
              <a:buSzPts val="1400"/>
              <a:buNone/>
              <a:defRPr b="0" cap="none" sz="1800" i="0" strike="noStrike" u="none">
                <a:latin typeface="Calibri"/>
                <a:ea typeface="Calibri"/>
                <a:cs typeface="Calibri"/>
                <a:sym typeface="Calibri"/>
              </a:defRPr>
            </a:lvl2pPr>
            <a:lvl3pPr algn="l" indent="-228600" lvl="2" marL="1371600" marR="0" rtl="0">
              <a:spcBef>
                <a:spcPts val="0"/>
              </a:spcBef>
              <a:spcAft>
                <a:spcPts val="0"/>
              </a:spcAft>
              <a:buSzPts val="1400"/>
              <a:buNone/>
              <a:defRPr b="0" cap="none" sz="1800" i="0" strike="noStrike" u="none">
                <a:latin typeface="Calibri"/>
                <a:ea typeface="Calibri"/>
                <a:cs typeface="Calibri"/>
                <a:sym typeface="Calibri"/>
              </a:defRPr>
            </a:lvl3pPr>
            <a:lvl4pPr algn="l" indent="-228600" lvl="3" marL="1828800" marR="0" rtl="0">
              <a:spcBef>
                <a:spcPts val="0"/>
              </a:spcBef>
              <a:spcAft>
                <a:spcPts val="0"/>
              </a:spcAft>
              <a:buSzPts val="1400"/>
              <a:buNone/>
              <a:defRPr b="0" cap="none" sz="1800" i="0" strike="noStrike" u="none">
                <a:latin typeface="Calibri"/>
                <a:ea typeface="Calibri"/>
                <a:cs typeface="Calibri"/>
                <a:sym typeface="Calibri"/>
              </a:defRPr>
            </a:lvl4pPr>
            <a:lvl5pPr algn="l" indent="-228600" lvl="4" marL="2286000" marR="0" rtl="0">
              <a:spcBef>
                <a:spcPts val="0"/>
              </a:spcBef>
              <a:spcAft>
                <a:spcPts val="0"/>
              </a:spcAft>
              <a:buSzPts val="1400"/>
              <a:buNone/>
              <a:defRPr b="0" cap="none" sz="1800" i="0" strike="noStrike" u="none">
                <a:latin typeface="Calibri"/>
                <a:ea typeface="Calibri"/>
                <a:cs typeface="Calibri"/>
                <a:sym typeface="Calibri"/>
              </a:defRPr>
            </a:lvl5pPr>
            <a:lvl6pPr algn="l" indent="-228600" lvl="5" marL="2743200" marR="0" rtl="0">
              <a:spcBef>
                <a:spcPts val="0"/>
              </a:spcBef>
              <a:spcAft>
                <a:spcPts val="0"/>
              </a:spcAft>
              <a:buSzPts val="1400"/>
              <a:buNone/>
              <a:defRPr b="0" cap="none" sz="1800" i="0" strike="noStrike" u="none">
                <a:latin typeface="Calibri"/>
                <a:ea typeface="Calibri"/>
                <a:cs typeface="Calibri"/>
                <a:sym typeface="Calibri"/>
              </a:defRPr>
            </a:lvl6pPr>
            <a:lvl7pPr algn="l" indent="-228600" lvl="6" marL="3200400" marR="0" rtl="0">
              <a:spcBef>
                <a:spcPts val="0"/>
              </a:spcBef>
              <a:spcAft>
                <a:spcPts val="0"/>
              </a:spcAft>
              <a:buSzPts val="1400"/>
              <a:buNone/>
              <a:defRPr b="0" cap="none" sz="1800" i="0" strike="noStrike" u="none">
                <a:latin typeface="Calibri"/>
                <a:ea typeface="Calibri"/>
                <a:cs typeface="Calibri"/>
                <a:sym typeface="Calibri"/>
              </a:defRPr>
            </a:lvl7pPr>
            <a:lvl8pPr algn="l" indent="-228600" lvl="7" marL="3657600" marR="0" rtl="0">
              <a:spcBef>
                <a:spcPts val="0"/>
              </a:spcBef>
              <a:spcAft>
                <a:spcPts val="0"/>
              </a:spcAft>
              <a:buSzPts val="1400"/>
              <a:buNone/>
              <a:defRPr b="0" cap="none" sz="1800" i="0" strike="noStrike" u="none">
                <a:latin typeface="Calibri"/>
                <a:ea typeface="Calibri"/>
                <a:cs typeface="Calibri"/>
                <a:sym typeface="Calibri"/>
              </a:defRPr>
            </a:lvl8pPr>
            <a:lvl9pPr algn="l" indent="-228600" lvl="8" marL="4114800" marR="0" rtl="0">
              <a:spcBef>
                <a:spcPts val="0"/>
              </a:spcBef>
              <a:spcAft>
                <a:spcPts val="0"/>
              </a:spcAft>
              <a:buSzPts val="1400"/>
              <a:buNone/>
              <a:defRPr b="0" cap="none" sz="1800" i="0" strike="noStrike" u="none">
                <a:latin typeface="Calibri"/>
                <a:ea typeface="Calibri"/>
                <a:cs typeface="Calibri"/>
                <a:sym typeface="Calibri"/>
              </a:defRPr>
            </a:lvl9pPr>
          </a:lstStyle>
          <a:p/>
        </p:txBody>
      </p:sp>
      <p:sp>
        <p:nvSpPr>
          <p:cNvPr id="1048578" name="Google Shape;9;p18"/>
          <p:cNvSpPr txBox="1"/>
          <p:nvPr>
            <p:ph type="ftr" idx="11"/>
          </p:nvPr>
        </p:nvSpPr>
        <p:spPr>
          <a:xfrm>
            <a:off x="6217920" y="9566910"/>
            <a:ext cx="5852160" cy="514350"/>
          </a:xfrm>
          <a:prstGeom prst="rect"/>
          <a:noFill/>
          <a:ln>
            <a:noFill/>
          </a:ln>
        </p:spPr>
        <p:txBody>
          <a:bodyPr anchor="t" anchorCtr="0" bIns="0" lIns="0" rIns="0" spcFirstLastPara="1" tIns="0" wrap="square">
            <a:spAutoFit/>
          </a:bodyPr>
          <a:lstStyle>
            <a:lvl1pPr algn="ctr" lvl="0" marR="0" rtl="0">
              <a:spcBef>
                <a:spcPts val="0"/>
              </a:spcBef>
              <a:spcAft>
                <a:spcPts val="0"/>
              </a:spcAft>
              <a:buSzPts val="1400"/>
              <a:buNone/>
              <a:defRPr b="0" cap="none" sz="1800" i="0" strike="noStrike" u="none">
                <a:solidFill>
                  <a:srgbClr val="888888"/>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579" name="Google Shape;10;p18"/>
          <p:cNvSpPr txBox="1"/>
          <p:nvPr>
            <p:ph type="dt" idx="10"/>
          </p:nvPr>
        </p:nvSpPr>
        <p:spPr>
          <a:xfrm>
            <a:off x="914400" y="9566910"/>
            <a:ext cx="4206240" cy="514350"/>
          </a:xfrm>
          <a:prstGeom prst="rect"/>
          <a:noFill/>
          <a:ln>
            <a:noFill/>
          </a:ln>
        </p:spPr>
        <p:txBody>
          <a:bodyPr anchor="t" anchorCtr="0" bIns="0" lIns="0" rIns="0" spcFirstLastPara="1" tIns="0" wrap="square">
            <a:spAutoFit/>
          </a:bodyPr>
          <a:lstStyle>
            <a:lvl1pPr algn="l" lvl="0" marR="0" rtl="0">
              <a:spcBef>
                <a:spcPts val="0"/>
              </a:spcBef>
              <a:spcAft>
                <a:spcPts val="0"/>
              </a:spcAft>
              <a:buSzPts val="1400"/>
              <a:buNone/>
              <a:defRPr b="0" cap="none" sz="1800" i="0" strike="noStrike" u="none">
                <a:solidFill>
                  <a:srgbClr val="888888"/>
                </a:solidFill>
                <a:latin typeface="Calibri"/>
                <a:ea typeface="Calibri"/>
                <a:cs typeface="Calibri"/>
                <a:sym typeface="Calibri"/>
              </a:defRPr>
            </a:lvl1pPr>
            <a:lvl2pPr algn="l" lvl="1"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2pPr>
            <a:lvl3pPr algn="l" lvl="2"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3pPr>
            <a:lvl4pPr algn="l" lvl="3"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4pPr>
            <a:lvl5pPr algn="l" lvl="4"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5pPr>
            <a:lvl6pPr algn="l" lvl="5"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6pPr>
            <a:lvl7pPr algn="l" lvl="6"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7pPr>
            <a:lvl8pPr algn="l" lvl="7"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8pPr>
            <a:lvl9pPr algn="l" lvl="8" marR="0" rtl="0">
              <a:spcBef>
                <a:spcPts val="0"/>
              </a:spcBef>
              <a:spcAft>
                <a:spcPts val="0"/>
              </a:spcAft>
              <a:buSzPts val="1400"/>
              <a:buNone/>
              <a:defRPr b="0" cap="none" sz="1800" i="0" strike="noStrike" u="none">
                <a:solidFill>
                  <a:schemeClr val="dk1"/>
                </a:solidFill>
                <a:latin typeface="Calibri"/>
                <a:ea typeface="Calibri"/>
                <a:cs typeface="Calibri"/>
                <a:sym typeface="Calibri"/>
              </a:defRPr>
            </a:lvl9pPr>
          </a:lstStyle>
          <a:p/>
        </p:txBody>
      </p:sp>
      <p:sp>
        <p:nvSpPr>
          <p:cNvPr id="1048580" name="Google Shape;11;p18"/>
          <p:cNvSpPr txBox="1"/>
          <p:nvPr>
            <p:ph type="sldNum" idx="12"/>
          </p:nvPr>
        </p:nvSpPr>
        <p:spPr>
          <a:xfrm>
            <a:off x="13167361" y="9566910"/>
            <a:ext cx="4206240" cy="514350"/>
          </a:xfrm>
          <a:prstGeom prst="rect"/>
          <a:noFill/>
          <a:ln>
            <a:noFill/>
          </a:ln>
        </p:spPr>
        <p:txBody>
          <a:bodyPr anchor="t" anchorCtr="0" bIns="0" lIns="0" rIns="0" spcFirstLastPara="1" tIns="0" wrap="square">
            <a:spAutoFit/>
          </a:bodyPr>
          <a:lstStyle>
            <a:lvl1pPr algn="r" indent="0" lvl="0" marL="0" marR="0" rtl="0">
              <a:spcBef>
                <a:spcPts val="0"/>
              </a:spcBef>
              <a:buNone/>
              <a:defRPr b="0" cap="none" sz="1800" i="0" strike="noStrike" u="none">
                <a:solidFill>
                  <a:srgbClr val="888888"/>
                </a:solidFill>
                <a:latin typeface="Calibri"/>
                <a:ea typeface="Calibri"/>
                <a:cs typeface="Calibri"/>
                <a:sym typeface="Calibri"/>
              </a:defRPr>
            </a:lvl1pPr>
            <a:lvl2pPr algn="r" indent="0" lvl="1" marL="0" marR="0" rtl="0">
              <a:spcBef>
                <a:spcPts val="0"/>
              </a:spcBef>
              <a:buNone/>
              <a:defRPr b="0" cap="none" sz="1800" i="0" strike="noStrike" u="none">
                <a:solidFill>
                  <a:srgbClr val="888888"/>
                </a:solidFill>
                <a:latin typeface="Calibri"/>
                <a:ea typeface="Calibri"/>
                <a:cs typeface="Calibri"/>
                <a:sym typeface="Calibri"/>
              </a:defRPr>
            </a:lvl2pPr>
            <a:lvl3pPr algn="r" indent="0" lvl="2" marL="0" marR="0" rtl="0">
              <a:spcBef>
                <a:spcPts val="0"/>
              </a:spcBef>
              <a:buNone/>
              <a:defRPr b="0" cap="none" sz="1800" i="0" strike="noStrike" u="none">
                <a:solidFill>
                  <a:srgbClr val="888888"/>
                </a:solidFill>
                <a:latin typeface="Calibri"/>
                <a:ea typeface="Calibri"/>
                <a:cs typeface="Calibri"/>
                <a:sym typeface="Calibri"/>
              </a:defRPr>
            </a:lvl3pPr>
            <a:lvl4pPr algn="r" indent="0" lvl="3" marL="0" marR="0" rtl="0">
              <a:spcBef>
                <a:spcPts val="0"/>
              </a:spcBef>
              <a:buNone/>
              <a:defRPr b="0" cap="none" sz="1800" i="0" strike="noStrike" u="none">
                <a:solidFill>
                  <a:srgbClr val="888888"/>
                </a:solidFill>
                <a:latin typeface="Calibri"/>
                <a:ea typeface="Calibri"/>
                <a:cs typeface="Calibri"/>
                <a:sym typeface="Calibri"/>
              </a:defRPr>
            </a:lvl4pPr>
            <a:lvl5pPr algn="r" indent="0" lvl="4" marL="0" marR="0" rtl="0">
              <a:spcBef>
                <a:spcPts val="0"/>
              </a:spcBef>
              <a:buNone/>
              <a:defRPr b="0" cap="none" sz="1800" i="0" strike="noStrike" u="none">
                <a:solidFill>
                  <a:srgbClr val="888888"/>
                </a:solidFill>
                <a:latin typeface="Calibri"/>
                <a:ea typeface="Calibri"/>
                <a:cs typeface="Calibri"/>
                <a:sym typeface="Calibri"/>
              </a:defRPr>
            </a:lvl5pPr>
            <a:lvl6pPr algn="r" indent="0" lvl="5" marL="0" marR="0" rtl="0">
              <a:spcBef>
                <a:spcPts val="0"/>
              </a:spcBef>
              <a:buNone/>
              <a:defRPr b="0" cap="none" sz="1800" i="0" strike="noStrike" u="none">
                <a:solidFill>
                  <a:srgbClr val="888888"/>
                </a:solidFill>
                <a:latin typeface="Calibri"/>
                <a:ea typeface="Calibri"/>
                <a:cs typeface="Calibri"/>
                <a:sym typeface="Calibri"/>
              </a:defRPr>
            </a:lvl6pPr>
            <a:lvl7pPr algn="r" indent="0" lvl="6" marL="0" marR="0" rtl="0">
              <a:spcBef>
                <a:spcPts val="0"/>
              </a:spcBef>
              <a:buNone/>
              <a:defRPr b="0" cap="none" sz="1800" i="0" strike="noStrike" u="none">
                <a:solidFill>
                  <a:srgbClr val="888888"/>
                </a:solidFill>
                <a:latin typeface="Calibri"/>
                <a:ea typeface="Calibri"/>
                <a:cs typeface="Calibri"/>
                <a:sym typeface="Calibri"/>
              </a:defRPr>
            </a:lvl7pPr>
            <a:lvl8pPr algn="r" indent="0" lvl="7" marL="0" marR="0" rtl="0">
              <a:spcBef>
                <a:spcPts val="0"/>
              </a:spcBef>
              <a:buNone/>
              <a:defRPr b="0" cap="none" sz="1800" i="0" strike="noStrike" u="none">
                <a:solidFill>
                  <a:srgbClr val="888888"/>
                </a:solidFill>
                <a:latin typeface="Calibri"/>
                <a:ea typeface="Calibri"/>
                <a:cs typeface="Calibri"/>
                <a:sym typeface="Calibri"/>
              </a:defRPr>
            </a:lvl8pPr>
            <a:lvl9pPr algn="r" indent="0" lvl="8" marL="0" marR="0" rtl="0">
              <a:spcBef>
                <a:spcPts val="0"/>
              </a:spcBef>
              <a:buNone/>
              <a:defRPr b="0" cap="none" sz="1800" i="0" strike="noStrike" u="none">
                <a:solidFill>
                  <a:srgbClr val="888888"/>
                </a:solidFill>
                <a:latin typeface="Calibri"/>
                <a:ea typeface="Calibri"/>
                <a:cs typeface="Calibri"/>
                <a:sym typeface="Calibri"/>
              </a:defRPr>
            </a:lvl9pPr>
          </a:lstStyle>
          <a:p>
            <a:pPr algn="r" indent="0" lvl="0" marL="0" rtl="0">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hlink="hlink" folHlink="folHlink"/>
  <p:sldLayoutIdLst>
    <p:sldLayoutId id="2147483739" r:id="rId1"/>
    <p:sldLayoutId id="2147483740" r:id="rId2"/>
    <p:sldLayoutId id="2147483741" r:id="rId3"/>
    <p:sldLayoutId id="2147483742" r:id="rId4"/>
    <p:sldLayoutId id="2147483743" r:id="rId5"/>
  </p:sldLayoutIdLst>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2.png"/><Relationship Id="rId3" Type="http://schemas.openxmlformats.org/officeDocument/2006/relationships/slideLayout" Target="../slideLayouts/slideLayout3.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2.png"/><Relationship Id="rId3" Type="http://schemas.openxmlformats.org/officeDocument/2006/relationships/slideLayout" Target="../slideLayouts/slideLayout3.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2.png"/><Relationship Id="rId3" Type="http://schemas.openxmlformats.org/officeDocument/2006/relationships/slideLayout" Target="../slideLayouts/slideLayout3.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2.xml"/><Relationship Id="rId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2.xml"/><Relationship Id="rId6"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2.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hyperlink" Target="http://drive.google.com/file/d/1dXi8-_c6Eg0SkB3WpVGj0OjK-59QueyU/view" TargetMode="External"/><Relationship Id="rId2" Type="http://schemas.openxmlformats.org/officeDocument/2006/relationships/image" Target="../media/image54.jpeg"/><Relationship Id="rId3" Type="http://schemas.openxmlformats.org/officeDocument/2006/relationships/hyperlink" Target="http://drive.google.com/file/d/1yPNKpGlon1bdpPj0scxqpzjIsQD2ALaA/view" TargetMode="External"/><Relationship Id="rId4" Type="http://schemas.openxmlformats.org/officeDocument/2006/relationships/image" Target="../media/image55.jpeg"/><Relationship Id="rId5" Type="http://schemas.openxmlformats.org/officeDocument/2006/relationships/slideLayout" Target="../slideLayouts/slideLayout2.xml"/><Relationship Id="rId6"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hyperlink" Target="http://drive.google.com/file/d/1HxAKaF_NJ3IcLl4VtwNHr2CUNWOKH4Rs/view" TargetMode="External"/><Relationship Id="rId2" Type="http://schemas.openxmlformats.org/officeDocument/2006/relationships/image" Target="../media/image56.jpeg"/><Relationship Id="rId3" Type="http://schemas.openxmlformats.org/officeDocument/2006/relationships/slideLayout" Target="../slideLayouts/slideLayout2.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2.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26.png"/><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image" Target="../media/image29.png"/><Relationship Id="rId26" Type="http://schemas.openxmlformats.org/officeDocument/2006/relationships/image" Target="../media/image30.png"/><Relationship Id="rId27" Type="http://schemas.openxmlformats.org/officeDocument/2006/relationships/image" Target="../media/image31.png"/><Relationship Id="rId28" Type="http://schemas.openxmlformats.org/officeDocument/2006/relationships/slideLayout" Target="../slideLayouts/slideLayout2.xml"/><Relationship Id="rId2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s://pitch.com/?utm_medium=product-presentation&amp;utm_source=pdf_export&amp;utm_campaign=bottom_bar_cta&amp;utm_content=f51aebcc-74d9-49c6-af7a-b6a50409369f&amp;utm_term=PDF-PPTX-lastslide" TargetMode="External"/><Relationship Id="rId3" Type="http://schemas.openxmlformats.org/officeDocument/2006/relationships/slideLayout" Target="../slideLayouts/slideLayout4.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2.png"/><Relationship Id="rId3" Type="http://schemas.openxmlformats.org/officeDocument/2006/relationships/slideLayout" Target="../slideLayouts/slideLayout3.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5" name="Shape 43"/>
        <p:cNvGrpSpPr/>
        <p:nvPr/>
      </p:nvGrpSpPr>
      <p:grpSpPr>
        <a:xfrm>
          <a:off x="0" y="0"/>
          <a:ext cx="0" cy="0"/>
          <a:chOff x="0" y="0"/>
          <a:chExt cx="0" cy="0"/>
        </a:xfrm>
      </p:grpSpPr>
      <p:sp>
        <p:nvSpPr>
          <p:cNvPr id="1048719" name="Google Shape;44;p1"/>
          <p:cNvSpPr txBox="1"/>
          <p:nvPr>
            <p:ph type="title"/>
          </p:nvPr>
        </p:nvSpPr>
        <p:spPr>
          <a:xfrm>
            <a:off x="408425" y="3460325"/>
            <a:ext cx="12874200" cy="6722861"/>
          </a:xfrm>
          <a:prstGeom prst="rect"/>
          <a:noFill/>
          <a:ln w="9525" cap="flat" cmpd="sng">
            <a:solidFill>
              <a:schemeClr val="lt1"/>
            </a:solidFill>
            <a:prstDash val="solid"/>
            <a:round/>
            <a:headEnd type="none" w="sm" len="sm"/>
            <a:tailEnd type="none" w="sm" len="sm"/>
          </a:ln>
        </p:spPr>
        <p:txBody>
          <a:bodyPr anchor="t" anchorCtr="0" bIns="0" lIns="0" rIns="0" spcFirstLastPara="1" tIns="125725" wrap="square">
            <a:spAutoFit/>
          </a:bodyPr>
          <a:p>
            <a:pPr algn="l" indent="0" lvl="0" marL="12700" marR="5080" rtl="0">
              <a:lnSpc>
                <a:spcPct val="114671"/>
              </a:lnSpc>
              <a:spcBef>
                <a:spcPts val="0"/>
              </a:spcBef>
              <a:spcAft>
                <a:spcPts val="0"/>
              </a:spcAft>
              <a:buNone/>
            </a:pPr>
            <a:r>
              <a:rPr sz="12950" lang="en-US">
                <a:solidFill>
                  <a:srgbClr val="FFBC4F"/>
                </a:solidFill>
                <a:highlight>
                  <a:schemeClr val="lt1"/>
                </a:highlight>
                <a:latin typeface="Roboto Black"/>
                <a:ea typeface="Roboto Black"/>
                <a:cs typeface="Roboto Black"/>
                <a:sym typeface="Roboto Black"/>
              </a:rPr>
              <a:t>SATR </a:t>
            </a:r>
            <a:r>
              <a:rPr sz="12950" lang="en-US">
                <a:solidFill>
                  <a:srgbClr val="FFBC4F"/>
                </a:solidFill>
                <a:highlight>
                  <a:srgbClr val="E7E7E7"/>
                </a:highlight>
                <a:latin typeface="Roboto Black"/>
                <a:ea typeface="Roboto Black"/>
                <a:cs typeface="Roboto Black"/>
                <a:sym typeface="Roboto Black"/>
              </a:rPr>
              <a:t>BOOK </a:t>
            </a:r>
            <a:r>
              <a:rPr sz="12950" lang="en-US">
                <a:solidFill>
                  <a:srgbClr val="FFBC4F"/>
                </a:solidFill>
                <a:highlight>
                  <a:schemeClr val="lt1"/>
                </a:highlight>
                <a:latin typeface="Roboto Black"/>
                <a:ea typeface="Roboto Black"/>
                <a:cs typeface="Roboto Black"/>
                <a:sym typeface="Roboto Black"/>
              </a:rPr>
              <a:t> CLUB  CAMPAIGN</a:t>
            </a:r>
            <a:endParaRPr sz="12950">
              <a:highlight>
                <a:schemeClr val="lt1"/>
              </a:highlight>
              <a:latin typeface="Roboto Black"/>
              <a:ea typeface="Roboto Black"/>
              <a:cs typeface="Roboto Black"/>
              <a:sym typeface="Roboto Black"/>
            </a:endParaRPr>
          </a:p>
        </p:txBody>
      </p:sp>
      <p:sp>
        <p:nvSpPr>
          <p:cNvPr id="1048720" name="Google Shape;45;p1"/>
          <p:cNvSpPr/>
          <p:nvPr/>
        </p:nvSpPr>
        <p:spPr>
          <a:xfrm rot="-1164036">
            <a:off x="9134675" y="1560959"/>
            <a:ext cx="5004351" cy="2243574"/>
          </a:xfrm>
          <a:prstGeom prst="ellipse"/>
          <a:solidFill>
            <a:schemeClr val="lt1"/>
          </a:solidFill>
          <a:ln w="9525" cap="flat" cmpd="sng">
            <a:solidFill>
              <a:srgbClr val="888888"/>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rPr b="1" sz="2400" lang="en-US">
                <a:solidFill>
                  <a:srgbClr val="FFBC4F"/>
                </a:solidFill>
                <a:latin typeface="Roboto"/>
                <a:ea typeface="Roboto"/>
                <a:cs typeface="Roboto"/>
                <a:sym typeface="Roboto"/>
              </a:rPr>
              <a:t>Want Exchange?</a:t>
            </a:r>
            <a:endParaRPr b="1" sz="2400">
              <a:solidFill>
                <a:srgbClr val="FFBC4F"/>
              </a:solidFill>
              <a:latin typeface="Roboto"/>
              <a:ea typeface="Roboto"/>
              <a:cs typeface="Roboto"/>
              <a:sym typeface="Roboto"/>
            </a:endParaRPr>
          </a:p>
        </p:txBody>
      </p:sp>
      <p:sp>
        <p:nvSpPr>
          <p:cNvPr id="1048721" name="Google Shape;46;p1"/>
          <p:cNvSpPr/>
          <p:nvPr/>
        </p:nvSpPr>
        <p:spPr>
          <a:xfrm>
            <a:off x="1851900" y="5378600"/>
            <a:ext cx="1116525" cy="71725"/>
          </a:xfrm>
          <a:custGeom>
            <a:avLst/>
            <a:ahLst/>
            <a:rect l="l" t="t" r="r" b="b"/>
            <a:pathLst>
              <a:path w="44661" h="2869" extrusionOk="0">
                <a:moveTo>
                  <a:pt x="44661" y="0"/>
                </a:moveTo>
                <a:cubicBezTo>
                  <a:pt x="35676" y="749"/>
                  <a:pt x="26658" y="3428"/>
                  <a:pt x="17711" y="2310"/>
                </a:cubicBezTo>
                <a:cubicBezTo>
                  <a:pt x="11803" y="1572"/>
                  <a:pt x="5954" y="0"/>
                  <a:pt x="0" y="0"/>
                </a:cubicBezTo>
              </a:path>
            </a:pathLst>
          </a:custGeom>
          <a:noFill/>
          <a:ln w="9525" cap="flat" cmpd="sng">
            <a:solidFill>
              <a:srgbClr val="888888"/>
            </a:solidFill>
            <a:prstDash val="solid"/>
            <a:round/>
            <a:headEnd type="none" w="med" len="med"/>
            <a:tailEnd type="none" w="med" len="med"/>
          </a:ln>
        </p:spPr>
      </p:sp>
      <p:sp>
        <p:nvSpPr>
          <p:cNvPr id="1048722" name="Google Shape;47;p1"/>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a:t>
            </a:fld>
          </a:p>
        </p:txBody>
      </p:sp>
      <p:pic>
        <p:nvPicPr>
          <p:cNvPr id="2097159" name="Google Shape;48;p1"/>
          <p:cNvPicPr preferRelativeResize="0">
            <a:picLocks/>
          </p:cNvPicPr>
          <p:nvPr/>
        </p:nvPicPr>
        <p:blipFill>
          <a:blip xmlns:r="http://schemas.openxmlformats.org/officeDocument/2006/relationships" r:embed="rId1">
            <a:alphaModFix/>
          </a:blip>
          <a:stretch>
            <a:fillRect/>
          </a:stretch>
        </p:blipFill>
        <p:spPr>
          <a:xfrm>
            <a:off x="647475" y="649450"/>
            <a:ext cx="1703850" cy="1952325"/>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8" name="Shape 207"/>
        <p:cNvGrpSpPr/>
        <p:nvPr/>
      </p:nvGrpSpPr>
      <p:grpSpPr>
        <a:xfrm>
          <a:off x="0" y="0"/>
          <a:ext cx="0" cy="0"/>
          <a:chOff x="0" y="0"/>
          <a:chExt cx="0" cy="0"/>
        </a:xfrm>
      </p:grpSpPr>
      <p:sp>
        <p:nvSpPr>
          <p:cNvPr id="1048827" name="Google Shape;208;g2fa4f9b53e6_2_0"/>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10</a:t>
            </a:fld>
          </a:p>
        </p:txBody>
      </p:sp>
      <p:graphicFrame>
        <p:nvGraphicFramePr>
          <p:cNvPr id="4194307" name="Google Shape;209;g2fa4f9b53e6_2_0"/>
          <p:cNvGraphicFramePr>
            <a:graphicFrameLocks/>
          </p:cNvGraphicFramePr>
          <p:nvPr/>
        </p:nvGraphicFramePr>
        <p:xfrm>
          <a:off x="990650" y="621050"/>
          <a:ext cx="3000000" cy="3000000"/>
        </p:xfrm>
        <a:graphic>
          <a:graphicData uri="http://schemas.openxmlformats.org/drawingml/2006/table">
            <a:tbl>
              <a:tblPr>
                <a:noFill/>
                <a:tableStyleId>{141C9949-C324-460B-8416-0640C73CB699}</a:tableStyleId>
              </a:tblPr>
              <a:tblGrid>
                <a:gridCol w="4095750"/>
                <a:gridCol w="4095750"/>
                <a:gridCol w="4095750"/>
                <a:gridCol w="4095750"/>
              </a:tblGrid>
              <a:tr h="381000">
                <a:tc>
                  <a:txBody>
                    <a:bodyPr/>
                    <a:p>
                      <a:pPr algn="l" indent="0" lvl="0" marL="0" rtl="0">
                        <a:spcBef>
                          <a:spcPts val="0"/>
                        </a:spcBef>
                        <a:spcAft>
                          <a:spcPts val="0"/>
                        </a:spcAft>
                        <a:buNone/>
                      </a:pPr>
                      <a:r>
                        <a:rPr sz="2300" lang="en-US">
                          <a:solidFill>
                            <a:srgbClr val="FFBC4F"/>
                          </a:solidFill>
                        </a:rPr>
                        <a:t>channel </a:t>
                      </a:r>
                      <a:endParaRPr sz="2300">
                        <a:solidFill>
                          <a:srgbClr val="FFBC4F"/>
                        </a:solidFill>
                      </a:endParaRPr>
                    </a:p>
                  </a:txBody>
                  <a:tcPr marL="91425" marR="91425" marT="91425" marB="91425"/>
                </a:tc>
                <a:tc>
                  <a:txBody>
                    <a:bodyPr/>
                    <a:p>
                      <a:pPr algn="l" indent="0" lvl="0" marL="0" rtl="0">
                        <a:spcBef>
                          <a:spcPts val="0"/>
                        </a:spcBef>
                        <a:spcAft>
                          <a:spcPts val="0"/>
                        </a:spcAft>
                        <a:buNone/>
                      </a:pPr>
                      <a:r>
                        <a:rPr sz="1800" lang="en-US">
                          <a:solidFill>
                            <a:srgbClr val="FFBC4F"/>
                          </a:solidFill>
                        </a:rPr>
                        <a:t>facebook</a:t>
                      </a:r>
                      <a:r>
                        <a:rPr sz="1800" lang="en-US">
                          <a:solidFill>
                            <a:srgbClr val="FFBC4F"/>
                          </a:solidFill>
                        </a:rPr>
                        <a:t> </a:t>
                      </a:r>
                      <a:endParaRPr sz="1800">
                        <a:solidFill>
                          <a:srgbClr val="FFBC4F"/>
                        </a:solidFill>
                      </a:endParaRPr>
                    </a:p>
                  </a:txBody>
                  <a:tcPr marL="91425" marR="91425" marT="91425" marB="91425"/>
                </a:tc>
                <a:tc>
                  <a:txBody>
                    <a:bodyPr/>
                    <a:p>
                      <a:pPr algn="l" indent="0" lvl="0" marL="0" rtl="0">
                        <a:spcBef>
                          <a:spcPts val="0"/>
                        </a:spcBef>
                        <a:spcAft>
                          <a:spcPts val="0"/>
                        </a:spcAft>
                        <a:buNone/>
                      </a:pPr>
                      <a:r>
                        <a:rPr sz="1800" lang="en-US">
                          <a:solidFill>
                            <a:srgbClr val="FFBC4F"/>
                          </a:solidFill>
                        </a:rPr>
                        <a:t>instagram</a:t>
                      </a:r>
                      <a:r>
                        <a:rPr sz="1800" lang="en-US">
                          <a:solidFill>
                            <a:srgbClr val="FFBC4F"/>
                          </a:solidFill>
                        </a:rPr>
                        <a:t> </a:t>
                      </a:r>
                      <a:endParaRPr sz="1800">
                        <a:solidFill>
                          <a:srgbClr val="FFBC4F"/>
                        </a:solidFill>
                      </a:endParaRPr>
                    </a:p>
                  </a:txBody>
                  <a:tcPr marL="91425" marR="91425" marT="91425" marB="91425"/>
                </a:tc>
                <a:tc>
                  <a:txBody>
                    <a:bodyPr/>
                    <a:p>
                      <a:pPr algn="l" indent="0" lvl="0" marL="0" rtl="0">
                        <a:spcBef>
                          <a:spcPts val="0"/>
                        </a:spcBef>
                        <a:spcAft>
                          <a:spcPts val="0"/>
                        </a:spcAft>
                        <a:buNone/>
                      </a:pPr>
                      <a:r>
                        <a:rPr sz="1800" lang="en-US">
                          <a:solidFill>
                            <a:srgbClr val="FFBC4F"/>
                          </a:solidFill>
                        </a:rPr>
                        <a:t>tiktok</a:t>
                      </a:r>
                      <a:endParaRPr sz="1800">
                        <a:solidFill>
                          <a:srgbClr val="FFBC4F"/>
                        </a:solidFill>
                      </a:endParaRPr>
                    </a:p>
                  </a:txBody>
                  <a:tcPr marL="91425" marR="91425" marT="91425" marB="91425"/>
                </a:tc>
              </a:tr>
              <a:tr h="381000">
                <a:tc>
                  <a:txBody>
                    <a:bodyPr/>
                    <a:p>
                      <a:pPr algn="l" indent="0" lvl="0" marL="0" rtl="0">
                        <a:spcBef>
                          <a:spcPts val="0"/>
                        </a:spcBef>
                        <a:spcAft>
                          <a:spcPts val="0"/>
                        </a:spcAft>
                        <a:buNone/>
                      </a:pPr>
                      <a:r>
                        <a:rPr lang="en-US"/>
                        <a:t>followers </a:t>
                      </a:r>
                    </a:p>
                  </a:txBody>
                  <a:tcPr marL="91425" marR="91425" marT="91425" marB="91425"/>
                </a:tc>
                <a:tc>
                  <a:txBody>
                    <a:bodyPr/>
                    <a:p>
                      <a:pPr algn="l" indent="0" lvl="0" marL="0" rtl="0">
                        <a:spcBef>
                          <a:spcPts val="0"/>
                        </a:spcBef>
                        <a:spcAft>
                          <a:spcPts val="0"/>
                        </a:spcAft>
                        <a:buNone/>
                      </a:pPr>
                      <a:r>
                        <a:rPr lang="en-US"/>
                        <a:t>492 </a:t>
                      </a:r>
                    </a:p>
                  </a:txBody>
                  <a:tcPr marL="91425" marR="91425" marT="91425" marB="91425"/>
                </a:tc>
                <a:tc>
                  <a:txBody>
                    <a:bodyPr/>
                    <a:p>
                      <a:pPr algn="l" indent="0" lvl="0" marL="0" rtl="0">
                        <a:spcBef>
                          <a:spcPts val="0"/>
                        </a:spcBef>
                        <a:spcAft>
                          <a:spcPts val="0"/>
                        </a:spcAft>
                        <a:buNone/>
                      </a:pPr>
                      <a:r>
                        <a:rPr lang="en-US"/>
                        <a:t>584</a:t>
                      </a:r>
                    </a:p>
                  </a:txBody>
                  <a:tcPr marL="91425" marR="91425" marT="91425" marB="91425"/>
                </a:tc>
                <a:tc>
                  <a:txBody>
                    <a:bodyPr/>
                    <a:p>
                      <a:pPr algn="l" indent="0" lvl="0" marL="0" rtl="0">
                        <a:spcBef>
                          <a:spcPts val="0"/>
                        </a:spcBef>
                        <a:spcAft>
                          <a:spcPts val="0"/>
                        </a:spcAft>
                        <a:buNone/>
                      </a:pPr>
                      <a:r>
                        <a:rPr lang="en-US"/>
                        <a:t>65</a:t>
                      </a:r>
                    </a:p>
                  </a:txBody>
                  <a:tcPr marL="91425" marR="91425" marT="91425" marB="91425"/>
                </a:tc>
              </a:tr>
              <a:tr h="381000">
                <a:tc>
                  <a:txBody>
                    <a:bodyPr/>
                    <a:p>
                      <a:pPr algn="l" indent="0" lvl="0" marL="0" rtl="0">
                        <a:spcBef>
                          <a:spcPts val="0"/>
                        </a:spcBef>
                        <a:spcAft>
                          <a:spcPts val="0"/>
                        </a:spcAft>
                        <a:buNone/>
                      </a:pPr>
                      <a:r>
                        <a:rPr lang="en-US"/>
                        <a:t>about </a:t>
                      </a:r>
                      <a:r>
                        <a:rPr lang="en-US"/>
                        <a:t>section</a:t>
                      </a:r>
                      <a:r>
                        <a:rPr lang="en-US"/>
                        <a:t> / description </a:t>
                      </a:r>
                    </a:p>
                  </a:txBody>
                  <a:tcPr marL="91425" marR="91425" marT="91425" marB="91425"/>
                </a:tc>
                <a:tc>
                  <a:txBody>
                    <a:bodyPr/>
                    <a:p>
                      <a:pPr algn="l" indent="0" lvl="0" marL="0" rtl="0">
                        <a:spcBef>
                          <a:spcPts val="0"/>
                        </a:spcBef>
                        <a:spcAft>
                          <a:spcPts val="0"/>
                        </a:spcAft>
                        <a:buNone/>
                      </a:pPr>
                      <a:r>
                        <a:rPr lang="en-US"/>
                        <a:t>location and insta and tiktok accounts and website link </a:t>
                      </a:r>
                    </a:p>
                  </a:txBody>
                  <a:tcPr marL="91425" marR="91425" marT="91425" marB="91425"/>
                </a:tc>
                <a:tc>
                  <a:txBody>
                    <a:bodyPr/>
                    <a:p>
                      <a:pPr algn="l" indent="0" lvl="0" marL="0" rtl="0">
                        <a:spcBef>
                          <a:spcPts val="0"/>
                        </a:spcBef>
                        <a:spcAft>
                          <a:spcPts val="0"/>
                        </a:spcAft>
                        <a:buNone/>
                      </a:pPr>
                      <a:r>
                        <a:rPr lang="en-US"/>
                        <a:t>explain the service and their website </a:t>
                      </a:r>
                    </a:p>
                  </a:txBody>
                  <a:tcPr marL="91425" marR="91425" marT="91425" marB="91425"/>
                </a:tc>
                <a:tc>
                  <a:txBody>
                    <a:bodyPr/>
                    <a:p>
                      <a:pPr algn="r" indent="0" lvl="0" marL="0" rtl="1">
                        <a:spcBef>
                          <a:spcPts val="0"/>
                        </a:spcBef>
                        <a:spcAft>
                          <a:spcPts val="0"/>
                        </a:spcAft>
                        <a:buNone/>
                      </a:pPr>
                      <a:r>
                        <a:rPr lang="en-US"/>
                        <a:t>هنا حيث يتم انقاذ الكتب المستعملة </a:t>
                      </a:r>
                    </a:p>
                  </a:txBody>
                  <a:tcPr marL="91425" marR="91425" marT="91425" marB="91425"/>
                </a:tc>
              </a:tr>
              <a:tr h="381000">
                <a:tc>
                  <a:txBody>
                    <a:bodyPr/>
                    <a:p>
                      <a:pPr algn="l" indent="0" lvl="0" marL="0" rtl="0">
                        <a:spcBef>
                          <a:spcPts val="0"/>
                        </a:spcBef>
                        <a:spcAft>
                          <a:spcPts val="0"/>
                        </a:spcAft>
                        <a:buNone/>
                      </a:pPr>
                      <a:r>
                        <a:rPr lang="en-US"/>
                        <a:t>posting frequency </a:t>
                      </a:r>
                    </a:p>
                  </a:txBody>
                  <a:tcPr marL="91425" marR="91425" marT="91425" marB="91425"/>
                </a:tc>
                <a:tc>
                  <a:txBody>
                    <a:bodyPr/>
                    <a:p>
                      <a:pPr algn="l" indent="0" lvl="0" marL="0" rtl="0">
                        <a:spcBef>
                          <a:spcPts val="0"/>
                        </a:spcBef>
                        <a:spcAft>
                          <a:spcPts val="0"/>
                        </a:spcAft>
                        <a:buNone/>
                      </a:pPr>
                      <a:r>
                        <a:rPr lang="en-US"/>
                        <a:t>4 per week </a:t>
                      </a:r>
                    </a:p>
                  </a:txBody>
                  <a:tcPr marL="91425" marR="91425" marT="91425" marB="91425"/>
                </a:tc>
                <a:tc>
                  <a:txBody>
                    <a:bodyPr/>
                    <a:p>
                      <a:pPr algn="l" indent="0" lvl="0" marL="0" rtl="0">
                        <a:spcBef>
                          <a:spcPts val="0"/>
                        </a:spcBef>
                        <a:spcAft>
                          <a:spcPts val="0"/>
                        </a:spcAft>
                        <a:buNone/>
                      </a:pPr>
                      <a:r>
                        <a:rPr lang="en-US"/>
                        <a:t>about 3 or 4 per week </a:t>
                      </a:r>
                    </a:p>
                  </a:txBody>
                  <a:tcPr marL="91425" marR="91425" marT="91425" marB="91425"/>
                </a:tc>
                <a:tc>
                  <a:txBody>
                    <a:bodyPr/>
                    <a:p>
                      <a:pPr algn="l" indent="0" lvl="0" marL="0" rtl="0">
                        <a:spcBef>
                          <a:spcPts val="0"/>
                        </a:spcBef>
                        <a:spcAft>
                          <a:spcPts val="0"/>
                        </a:spcAft>
                        <a:buNone/>
                      </a:pPr>
                      <a:r>
                        <a:rPr lang="en-US"/>
                        <a:t>not consistent</a:t>
                      </a:r>
                    </a:p>
                  </a:txBody>
                  <a:tcPr marL="91425" marR="91425" marT="91425" marB="91425"/>
                </a:tc>
              </a:tr>
              <a:tr h="381000">
                <a:tc>
                  <a:txBody>
                    <a:bodyPr/>
                    <a:p>
                      <a:pPr algn="l" indent="0" lvl="0" marL="0" rtl="0">
                        <a:spcBef>
                          <a:spcPts val="0"/>
                        </a:spcBef>
                        <a:spcAft>
                          <a:spcPts val="0"/>
                        </a:spcAft>
                        <a:buNone/>
                      </a:pPr>
                      <a:r>
                        <a:rPr lang="en-US"/>
                        <a:t>average likes </a:t>
                      </a:r>
                    </a:p>
                  </a:txBody>
                  <a:tcPr marL="91425" marR="91425" marT="91425" marB="91425"/>
                </a:tc>
                <a:tc>
                  <a:txBody>
                    <a:bodyPr/>
                    <a:p>
                      <a:pPr algn="l" indent="0" lvl="0" marL="0" rtl="0">
                        <a:spcBef>
                          <a:spcPts val="0"/>
                        </a:spcBef>
                        <a:spcAft>
                          <a:spcPts val="0"/>
                        </a:spcAft>
                        <a:buNone/>
                      </a:pPr>
                      <a:r>
                        <a:rPr lang="en-US"/>
                        <a:t>4 per post </a:t>
                      </a:r>
                    </a:p>
                  </a:txBody>
                  <a:tcPr marL="91425" marR="91425" marT="91425" marB="91425"/>
                </a:tc>
                <a:tc>
                  <a:txBody>
                    <a:bodyPr/>
                    <a:p>
                      <a:pPr algn="l" indent="0" lvl="0" marL="0" rtl="0">
                        <a:spcBef>
                          <a:spcPts val="0"/>
                        </a:spcBef>
                        <a:spcAft>
                          <a:spcPts val="0"/>
                        </a:spcAft>
                        <a:buNone/>
                      </a:pPr>
                      <a:r>
                        <a:rPr lang="en-US"/>
                        <a:t>14 likes per post </a:t>
                      </a:r>
                    </a:p>
                  </a:txBody>
                  <a:tcPr marL="91425" marR="91425" marT="91425" marB="91425"/>
                </a:tc>
                <a:tc>
                  <a:txBody>
                    <a:bodyPr/>
                    <a:p>
                      <a:pPr algn="l" indent="0" lvl="0" marL="0" rtl="0">
                        <a:spcBef>
                          <a:spcPts val="0"/>
                        </a:spcBef>
                        <a:spcAft>
                          <a:spcPts val="0"/>
                        </a:spcAft>
                        <a:buNone/>
                      </a:pPr>
                      <a:r>
                        <a:rPr lang="en-US"/>
                        <a:t>10 per post </a:t>
                      </a:r>
                    </a:p>
                  </a:txBody>
                  <a:tcPr marL="91425" marR="91425" marT="91425" marB="91425"/>
                </a:tc>
              </a:tr>
              <a:tr h="381000">
                <a:tc>
                  <a:txBody>
                    <a:bodyPr/>
                    <a:p>
                      <a:pPr algn="l" indent="0" lvl="0" marL="0" rtl="0">
                        <a:spcBef>
                          <a:spcPts val="0"/>
                        </a:spcBef>
                        <a:spcAft>
                          <a:spcPts val="0"/>
                        </a:spcAft>
                        <a:buNone/>
                      </a:pPr>
                      <a:r>
                        <a:rPr lang="en-US"/>
                        <a:t>average comments </a:t>
                      </a:r>
                    </a:p>
                  </a:txBody>
                  <a:tcPr marL="91425" marR="91425" marT="91425" marB="91425"/>
                </a:tc>
                <a:tc>
                  <a:txBody>
                    <a:bodyPr/>
                    <a:p>
                      <a:pPr algn="l" indent="0" lvl="0" marL="0" rtl="0">
                        <a:spcBef>
                          <a:spcPts val="0"/>
                        </a:spcBef>
                        <a:spcAft>
                          <a:spcPts val="0"/>
                        </a:spcAft>
                        <a:buNone/>
                      </a:pPr>
                      <a:r>
                        <a:rPr lang="en-US"/>
                        <a:t>no comments </a:t>
                      </a:r>
                    </a:p>
                  </a:txBody>
                  <a:tcPr marL="91425" marR="91425" marT="91425" marB="91425"/>
                </a:tc>
                <a:tc>
                  <a:txBody>
                    <a:bodyPr/>
                    <a:p>
                      <a:pPr algn="l" indent="0" lvl="0" marL="0" rtl="0">
                        <a:spcBef>
                          <a:spcPts val="0"/>
                        </a:spcBef>
                        <a:spcAft>
                          <a:spcPts val="0"/>
                        </a:spcAft>
                        <a:buNone/>
                      </a:pPr>
                      <a:r>
                        <a:rPr lang="en-US"/>
                        <a:t>no comments </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r>
              <a:tr h="381000">
                <a:tc>
                  <a:txBody>
                    <a:bodyPr/>
                    <a:p>
                      <a:pPr algn="l" indent="0" lvl="0" marL="0" rtl="0">
                        <a:spcBef>
                          <a:spcPts val="0"/>
                        </a:spcBef>
                        <a:spcAft>
                          <a:spcPts val="0"/>
                        </a:spcAft>
                        <a:buNone/>
                      </a:pPr>
                      <a:r>
                        <a:rPr lang="en-US"/>
                        <a:t>average shares </a:t>
                      </a:r>
                    </a:p>
                  </a:txBody>
                  <a:tcPr marL="91425" marR="91425" marT="91425" marB="91425"/>
                </a:tc>
                <a:tc>
                  <a:txBody>
                    <a:bodyPr/>
                    <a:p>
                      <a:pPr algn="l" indent="0" lvl="0" marL="0" rtl="0">
                        <a:spcBef>
                          <a:spcPts val="0"/>
                        </a:spcBef>
                        <a:spcAft>
                          <a:spcPts val="0"/>
                        </a:spcAft>
                        <a:buNone/>
                      </a:pPr>
                      <a:r>
                        <a:t/>
                      </a:r>
                    </a:p>
                  </a:txBody>
                  <a:tcPr marL="91425" marR="91425" marT="91425" marB="91425"/>
                </a:tc>
                <a:tc>
                  <a:txBody>
                    <a:bodyPr/>
                    <a:p>
                      <a:pPr algn="l" indent="0" lvl="0" marL="0" rtl="0">
                        <a:spcBef>
                          <a:spcPts val="0"/>
                        </a:spcBef>
                        <a:spcAft>
                          <a:spcPts val="0"/>
                        </a:spcAft>
                        <a:buNone/>
                      </a:pPr>
                      <a:r>
                        <a:rPr lang="en-US"/>
                        <a:t>2 shares per post </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r>
              <a:tr h="381000">
                <a:tc>
                  <a:txBody>
                    <a:bodyPr/>
                    <a:p>
                      <a:pPr algn="l" indent="0" lvl="0" marL="0" rtl="0">
                        <a:spcBef>
                          <a:spcPts val="0"/>
                        </a:spcBef>
                        <a:spcAft>
                          <a:spcPts val="0"/>
                        </a:spcAft>
                        <a:buNone/>
                      </a:pPr>
                      <a:r>
                        <a:rPr lang="en-US"/>
                        <a:t>average saves</a:t>
                      </a:r>
                    </a:p>
                  </a:txBody>
                  <a:tcPr marL="91425" marR="91425" marT="91425" marB="91425"/>
                </a:tc>
                <a:tc>
                  <a:txBody>
                    <a:bodyPr/>
                    <a:p>
                      <a:pPr algn="l" indent="0" lvl="0" marL="0" rtl="0">
                        <a:spcBef>
                          <a:spcPts val="0"/>
                        </a:spcBef>
                        <a:spcAft>
                          <a:spcPts val="0"/>
                        </a:spcAft>
                        <a:buNone/>
                      </a:pPr>
                      <a:r>
                        <a:rPr lang="en-US"/>
                        <a:t>……..</a:t>
                      </a:r>
                    </a:p>
                  </a:txBody>
                  <a:tcPr marL="91425" marR="91425" marT="91425" marB="91425"/>
                </a:tc>
                <a:tc>
                  <a:txBody>
                    <a:bodyPr/>
                    <a:p>
                      <a:pPr algn="l" indent="0" lvl="0" marL="0" rtl="0">
                        <a:spcBef>
                          <a:spcPts val="0"/>
                        </a:spcBef>
                        <a:spcAft>
                          <a:spcPts val="0"/>
                        </a:spcAft>
                        <a:buNone/>
                      </a:pPr>
                      <a:r>
                        <a:rPr lang="en-US"/>
                        <a:t>………..</a:t>
                      </a:r>
                    </a:p>
                  </a:txBody>
                  <a:tcPr marL="91425" marR="91425" marT="91425" marB="91425"/>
                </a:tc>
                <a:tc>
                  <a:txBody>
                    <a:bodyPr/>
                    <a:p>
                      <a:pPr algn="l" indent="0" lvl="0" marL="0" rtl="0">
                        <a:spcBef>
                          <a:spcPts val="0"/>
                        </a:spcBef>
                        <a:spcAft>
                          <a:spcPts val="0"/>
                        </a:spcAft>
                        <a:buNone/>
                      </a:pPr>
                      <a:r>
                        <a:rPr lang="en-US"/>
                        <a:t>about one per post </a:t>
                      </a:r>
                    </a:p>
                  </a:txBody>
                  <a:tcPr marL="91425" marR="91425" marT="91425" marB="91425"/>
                </a:tc>
              </a:tr>
              <a:tr h="381000">
                <a:tc>
                  <a:txBody>
                    <a:bodyPr/>
                    <a:p>
                      <a:pPr algn="l" indent="0" lvl="0" marL="0" rtl="0">
                        <a:spcBef>
                          <a:spcPts val="0"/>
                        </a:spcBef>
                        <a:spcAft>
                          <a:spcPts val="0"/>
                        </a:spcAft>
                        <a:buNone/>
                      </a:pPr>
                      <a:r>
                        <a:rPr lang="en-US"/>
                        <a:t>type of content </a:t>
                      </a:r>
                    </a:p>
                  </a:txBody>
                  <a:tcPr marL="91425" marR="91425" marT="91425" marB="91425"/>
                </a:tc>
                <a:tc>
                  <a:txBody>
                    <a:bodyPr/>
                    <a:p>
                      <a:pPr algn="l" indent="0" lvl="0" marL="0" rtl="0">
                        <a:spcBef>
                          <a:spcPts val="0"/>
                        </a:spcBef>
                        <a:spcAft>
                          <a:spcPts val="0"/>
                        </a:spcAft>
                        <a:buNone/>
                      </a:pPr>
                      <a:r>
                        <a:rPr lang="en-US"/>
                        <a:t>promotional and educational and branding </a:t>
                      </a:r>
                    </a:p>
                  </a:txBody>
                  <a:tcPr marL="91425" marR="91425" marT="91425" marB="91425"/>
                </a:tc>
                <a:tc>
                  <a:txBody>
                    <a:bodyPr/>
                    <a:p>
                      <a:pPr algn="l" indent="0" lvl="0" marL="0" rtl="0">
                        <a:spcBef>
                          <a:spcPts val="0"/>
                        </a:spcBef>
                        <a:spcAft>
                          <a:spcPts val="0"/>
                        </a:spcAft>
                        <a:buNone/>
                      </a:pPr>
                      <a:r>
                        <a:rPr lang="en-US"/>
                        <a:t>branding and promotional and educational </a:t>
                      </a:r>
                    </a:p>
                  </a:txBody>
                  <a:tcPr marL="91425" marR="91425" marT="91425" marB="91425"/>
                </a:tc>
                <a:tc>
                  <a:txBody>
                    <a:bodyPr/>
                    <a:p>
                      <a:pPr algn="l" indent="0" lvl="0" marL="0" rtl="0">
                        <a:spcBef>
                          <a:spcPts val="0"/>
                        </a:spcBef>
                        <a:spcAft>
                          <a:spcPts val="0"/>
                        </a:spcAft>
                        <a:buNone/>
                      </a:pPr>
                      <a:r>
                        <a:rPr lang="en-US"/>
                        <a:t>promotional and educational </a:t>
                      </a:r>
                    </a:p>
                  </a:txBody>
                  <a:tcPr marL="91425" marR="91425" marT="91425" marB="91425"/>
                </a:tc>
              </a:tr>
              <a:tr h="381000">
                <a:tc>
                  <a:txBody>
                    <a:bodyPr/>
                    <a:p>
                      <a:pPr algn="l" indent="0" lvl="0" marL="0" rtl="0">
                        <a:spcBef>
                          <a:spcPts val="0"/>
                        </a:spcBef>
                        <a:spcAft>
                          <a:spcPts val="0"/>
                        </a:spcAft>
                        <a:buNone/>
                      </a:pPr>
                      <a:r>
                        <a:rPr lang="en-US"/>
                        <a:t>tone of voice </a:t>
                      </a:r>
                    </a:p>
                  </a:txBody>
                  <a:tcPr marL="91425" marR="91425" marT="91425" marB="91425"/>
                </a:tc>
                <a:tc>
                  <a:txBody>
                    <a:bodyPr/>
                    <a:p>
                      <a:pPr algn="l" indent="0" lvl="0" marL="0" rtl="0">
                        <a:spcBef>
                          <a:spcPts val="0"/>
                        </a:spcBef>
                        <a:spcAft>
                          <a:spcPts val="0"/>
                        </a:spcAft>
                        <a:buNone/>
                      </a:pPr>
                      <a:r>
                        <a:rPr lang="en-US"/>
                        <a:t>enthusiastic and persuasive </a:t>
                      </a:r>
                    </a:p>
                  </a:txBody>
                  <a:tcPr marL="91425" marR="91425" marT="91425" marB="91425"/>
                </a:tc>
                <a:tc>
                  <a:txBody>
                    <a:bodyPr/>
                    <a:p>
                      <a:pPr algn="l" indent="0" lvl="0" marL="0" rtl="0">
                        <a:spcBef>
                          <a:spcPts val="0"/>
                        </a:spcBef>
                        <a:spcAft>
                          <a:spcPts val="0"/>
                        </a:spcAft>
                        <a:buNone/>
                      </a:pPr>
                      <a:r>
                        <a:rPr lang="en-US"/>
                        <a:t>informative and friendly and enthusiastic</a:t>
                      </a:r>
                    </a:p>
                  </a:txBody>
                  <a:tcPr marL="91425" marR="91425" marT="91425" marB="91425"/>
                </a:tc>
                <a:tc>
                  <a:txBody>
                    <a:bodyPr/>
                    <a:p>
                      <a:pPr algn="l" indent="0" lvl="0" marL="0" rtl="0">
                        <a:spcBef>
                          <a:spcPts val="0"/>
                        </a:spcBef>
                        <a:spcAft>
                          <a:spcPts val="0"/>
                        </a:spcAft>
                        <a:buNone/>
                      </a:pPr>
                      <a:r>
                        <a:rPr lang="en-US"/>
                        <a:t>informative and frirndly</a:t>
                      </a:r>
                    </a:p>
                  </a:txBody>
                  <a:tcPr marL="91425" marR="91425" marT="91425" marB="91425"/>
                </a:tc>
              </a:tr>
              <a:tr h="381000">
                <a:tc>
                  <a:txBody>
                    <a:bodyPr/>
                    <a:p>
                      <a:pPr algn="l" indent="0" lvl="0" marL="0" rtl="0">
                        <a:spcBef>
                          <a:spcPts val="0"/>
                        </a:spcBef>
                        <a:spcAft>
                          <a:spcPts val="0"/>
                        </a:spcAft>
                        <a:buNone/>
                      </a:pPr>
                      <a:r>
                        <a:rPr lang="en-US"/>
                        <a:t>CTA</a:t>
                      </a:r>
                    </a:p>
                  </a:txBody>
                  <a:tcPr marL="91425" marR="91425" marT="91425" marB="91425"/>
                </a:tc>
                <a:tc>
                  <a:txBody>
                    <a:bodyPr/>
                    <a:p>
                      <a:pPr algn="l" indent="0" lvl="0" marL="0" rtl="0">
                        <a:spcBef>
                          <a:spcPts val="0"/>
                        </a:spcBef>
                        <a:spcAft>
                          <a:spcPts val="0"/>
                        </a:spcAft>
                        <a:buNone/>
                      </a:pPr>
                      <a:r>
                        <a:rPr lang="en-US"/>
                        <a:t>join our  reading circle </a:t>
                      </a:r>
                    </a:p>
                  </a:txBody>
                  <a:tcPr marL="91425" marR="91425" marT="91425" marB="91425"/>
                </a:tc>
                <a:tc>
                  <a:txBody>
                    <a:bodyPr/>
                    <a:p>
                      <a:pPr algn="l" indent="0" lvl="0" marL="0" rtl="0">
                        <a:spcBef>
                          <a:spcPts val="0"/>
                        </a:spcBef>
                        <a:spcAft>
                          <a:spcPts val="0"/>
                        </a:spcAft>
                        <a:buNone/>
                      </a:pPr>
                      <a:r>
                        <a:rPr lang="en-US"/>
                        <a:t>join our reading circle </a:t>
                      </a:r>
                    </a:p>
                  </a:txBody>
                  <a:tcPr marL="91425" marR="91425" marT="91425" marB="91425"/>
                </a:tc>
                <a:tc>
                  <a:txBody>
                    <a:bodyPr/>
                    <a:p>
                      <a:pPr algn="l" indent="0" lvl="0" marL="0" rtl="0">
                        <a:spcBef>
                          <a:spcPts val="0"/>
                        </a:spcBef>
                        <a:spcAft>
                          <a:spcPts val="0"/>
                        </a:spcAft>
                        <a:buNone/>
                      </a:pPr>
                      <a:r>
                        <a:rPr lang="en-US"/>
                        <a:t>……</a:t>
                      </a:r>
                    </a:p>
                  </a:txBody>
                  <a:tcPr marL="91425" marR="91425" marT="91425" marB="91425"/>
                </a:tc>
              </a:tr>
              <a:tr h="381000">
                <a:tc>
                  <a:txBody>
                    <a:bodyPr/>
                    <a:p>
                      <a:pPr algn="l" indent="0" lvl="0" marL="0" rtl="0">
                        <a:spcBef>
                          <a:spcPts val="0"/>
                        </a:spcBef>
                        <a:spcAft>
                          <a:spcPts val="0"/>
                        </a:spcAft>
                        <a:buNone/>
                      </a:pPr>
                      <a:r>
                        <a:rPr lang="en-US"/>
                        <a:t>replies on comments </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c>
                  <a:txBody>
                    <a:bodyPr/>
                    <a:p>
                      <a:pPr algn="l" indent="0" lvl="0" marL="0" rtl="0">
                        <a:spcBef>
                          <a:spcPts val="0"/>
                        </a:spcBef>
                        <a:spcAft>
                          <a:spcPts val="0"/>
                        </a:spcAft>
                        <a:buNone/>
                      </a:pPr>
                      <a:r>
                        <a:rPr lang="en-US"/>
                        <a:t>no replies </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r>
              <a:tr h="381000">
                <a:tc>
                  <a:txBody>
                    <a:bodyPr/>
                    <a:p>
                      <a:pPr algn="l" indent="0" lvl="0" marL="0" rtl="0">
                        <a:spcBef>
                          <a:spcPts val="0"/>
                        </a:spcBef>
                        <a:spcAft>
                          <a:spcPts val="0"/>
                        </a:spcAft>
                        <a:buNone/>
                      </a:pPr>
                      <a:r>
                        <a:rPr lang="en-US"/>
                        <a:t>designs </a:t>
                      </a:r>
                    </a:p>
                  </a:txBody>
                  <a:tcPr marL="91425" marR="91425" marT="91425" marB="91425"/>
                </a:tc>
                <a:tc>
                  <a:txBody>
                    <a:bodyPr/>
                    <a:p>
                      <a:pPr algn="l" indent="0" lvl="0" marL="0" rtl="0">
                        <a:spcBef>
                          <a:spcPts val="0"/>
                        </a:spcBef>
                        <a:spcAft>
                          <a:spcPts val="0"/>
                        </a:spcAft>
                        <a:buNone/>
                      </a:pPr>
                      <a:r>
                        <a:rPr lang="en-US"/>
                        <a:t>yes with </a:t>
                      </a:r>
                      <a:r>
                        <a:rPr lang="en-US"/>
                        <a:t>consistent</a:t>
                      </a:r>
                      <a:r>
                        <a:rPr lang="en-US"/>
                        <a:t> feel and look </a:t>
                      </a:r>
                    </a:p>
                  </a:txBody>
                  <a:tcPr marL="91425" marR="91425" marT="91425" marB="91425"/>
                </a:tc>
                <a:tc>
                  <a:txBody>
                    <a:bodyPr/>
                    <a:p>
                      <a:pPr algn="l" indent="0" lvl="0" marL="0" rtl="0">
                        <a:spcBef>
                          <a:spcPts val="0"/>
                        </a:spcBef>
                        <a:spcAft>
                          <a:spcPts val="0"/>
                        </a:spcAft>
                        <a:buNone/>
                      </a:pPr>
                      <a:r>
                        <a:rPr lang="en-US"/>
                        <a:t>not consistent feel and look </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r>
              <a:tr h="381000">
                <a:tc>
                  <a:txBody>
                    <a:bodyPr/>
                    <a:p>
                      <a:pPr algn="l" indent="0" lvl="0" marL="0" rtl="0">
                        <a:spcBef>
                          <a:spcPts val="0"/>
                        </a:spcBef>
                        <a:spcAft>
                          <a:spcPts val="0"/>
                        </a:spcAft>
                        <a:buNone/>
                      </a:pPr>
                      <a:r>
                        <a:rPr lang="en-US"/>
                        <a:t>identity </a:t>
                      </a:r>
                    </a:p>
                  </a:txBody>
                  <a:tcPr marL="91425" marR="91425" marT="91425" marB="91425"/>
                </a:tc>
                <a:tc>
                  <a:txBody>
                    <a:bodyPr/>
                    <a:p>
                      <a:pPr algn="l" indent="0" lvl="0" marL="0" rtl="0">
                        <a:spcBef>
                          <a:spcPts val="0"/>
                        </a:spcBef>
                        <a:spcAft>
                          <a:spcPts val="0"/>
                        </a:spcAft>
                        <a:buNone/>
                      </a:pPr>
                      <a:r>
                        <a:rPr lang="en-US"/>
                        <a:t>friendly and educational </a:t>
                      </a:r>
                    </a:p>
                  </a:txBody>
                  <a:tcPr marL="91425" marR="91425" marT="91425" marB="91425"/>
                </a:tc>
                <a:tc>
                  <a:txBody>
                    <a:bodyPr/>
                    <a:p>
                      <a:pPr algn="l" indent="0" lvl="0" marL="0" rtl="0">
                        <a:spcBef>
                          <a:spcPts val="0"/>
                        </a:spcBef>
                        <a:spcAft>
                          <a:spcPts val="0"/>
                        </a:spcAft>
                        <a:buNone/>
                      </a:pPr>
                      <a:r>
                        <a:rPr lang="en-US"/>
                        <a:t>consistent friendly and enthusiastic identity</a:t>
                      </a:r>
                    </a:p>
                  </a:txBody>
                  <a:tcPr marL="91425" marR="91425" marT="91425" marB="91425"/>
                </a:tc>
                <a:tc>
                  <a:txBody>
                    <a:bodyPr/>
                    <a:p>
                      <a:pPr algn="l" indent="0" lvl="0" marL="0" rtl="0">
                        <a:spcBef>
                          <a:spcPts val="0"/>
                        </a:spcBef>
                        <a:spcAft>
                          <a:spcPts val="0"/>
                        </a:spcAft>
                        <a:buNone/>
                      </a:pPr>
                      <a:r>
                        <a:rPr lang="en-US"/>
                        <a:t>not very clear </a:t>
                      </a:r>
                    </a:p>
                  </a:txBody>
                  <a:tcPr marL="91425" marR="91425" marT="91425" marB="91425"/>
                </a:tc>
              </a:tr>
              <a:tr h="381000">
                <a:tc>
                  <a:txBody>
                    <a:bodyPr/>
                    <a:p>
                      <a:pPr algn="l" indent="0" lvl="0" marL="0" rtl="0">
                        <a:spcBef>
                          <a:spcPts val="0"/>
                        </a:spcBef>
                        <a:spcAft>
                          <a:spcPts val="0"/>
                        </a:spcAft>
                        <a:buNone/>
                      </a:pPr>
                      <a:r>
                        <a:rPr lang="en-US"/>
                        <a:t>strengths </a:t>
                      </a:r>
                    </a:p>
                  </a:txBody>
                  <a:tcPr marL="91425" marR="91425" marT="91425" marB="91425"/>
                </a:tc>
                <a:tc>
                  <a:txBody>
                    <a:bodyPr/>
                    <a:p>
                      <a:pPr algn="l" indent="0" lvl="0" marL="0" rtl="0">
                        <a:spcBef>
                          <a:spcPts val="0"/>
                        </a:spcBef>
                        <a:spcAft>
                          <a:spcPts val="0"/>
                        </a:spcAft>
                        <a:buNone/>
                      </a:pPr>
                      <a:r>
                        <a:rPr lang="en-US"/>
                        <a:t>diversity of content to an extent consistent tone of voice </a:t>
                      </a:r>
                    </a:p>
                  </a:txBody>
                  <a:tcPr marL="91425" marR="91425" marT="91425" marB="91425"/>
                </a:tc>
                <a:tc>
                  <a:txBody>
                    <a:bodyPr/>
                    <a:p>
                      <a:pPr algn="l" indent="0" lvl="0" marL="0" rtl="0">
                        <a:spcBef>
                          <a:spcPts val="0"/>
                        </a:spcBef>
                        <a:spcAft>
                          <a:spcPts val="0"/>
                        </a:spcAft>
                        <a:buNone/>
                      </a:pPr>
                      <a:r>
                        <a:rPr lang="en-US"/>
                        <a:t>sharing variety of content  and consistent tone of voice </a:t>
                      </a:r>
                    </a:p>
                  </a:txBody>
                  <a:tcPr marL="91425" marR="91425" marT="91425" marB="91425"/>
                </a:tc>
                <a:tc>
                  <a:txBody>
                    <a:bodyPr/>
                    <a:p>
                      <a:pPr algn="l" indent="0" lvl="0" marL="0" rtl="0">
                        <a:spcBef>
                          <a:spcPts val="0"/>
                        </a:spcBef>
                        <a:spcAft>
                          <a:spcPts val="0"/>
                        </a:spcAft>
                        <a:buNone/>
                      </a:pPr>
                      <a:r>
                        <a:rPr lang="en-US"/>
                        <a:t>sharing variable types of content  consistent tone of voice </a:t>
                      </a:r>
                    </a:p>
                  </a:txBody>
                  <a:tcPr marL="91425" marR="91425" marT="91425" marB="91425"/>
                </a:tc>
              </a:tr>
              <a:tr h="381000">
                <a:tc>
                  <a:txBody>
                    <a:bodyPr/>
                    <a:p>
                      <a:pPr algn="l" indent="0" lvl="0" marL="0" rtl="0">
                        <a:spcBef>
                          <a:spcPts val="0"/>
                        </a:spcBef>
                        <a:spcAft>
                          <a:spcPts val="0"/>
                        </a:spcAft>
                        <a:buNone/>
                      </a:pPr>
                      <a:r>
                        <a:rPr lang="en-US"/>
                        <a:t>weakness</a:t>
                      </a:r>
                    </a:p>
                  </a:txBody>
                  <a:tcPr marL="91425" marR="91425" marT="91425" marB="91425"/>
                </a:tc>
                <a:tc>
                  <a:txBody>
                    <a:bodyPr/>
                    <a:p>
                      <a:pPr algn="l" indent="0" lvl="0" marL="0" rtl="0">
                        <a:spcBef>
                          <a:spcPts val="0"/>
                        </a:spcBef>
                        <a:spcAft>
                          <a:spcPts val="0"/>
                        </a:spcAft>
                        <a:buNone/>
                      </a:pPr>
                      <a:r>
                        <a:rPr lang="en-US"/>
                        <a:t>no engaging content and the need to </a:t>
                      </a:r>
                      <a:r>
                        <a:rPr lang="en-US"/>
                        <a:t>publish</a:t>
                      </a:r>
                      <a:r>
                        <a:rPr lang="en-US"/>
                        <a:t> more </a:t>
                      </a:r>
                    </a:p>
                  </a:txBody>
                  <a:tcPr marL="91425" marR="91425" marT="91425" marB="91425"/>
                </a:tc>
                <a:tc>
                  <a:txBody>
                    <a:bodyPr/>
                    <a:p>
                      <a:pPr algn="l" indent="0" lvl="0" marL="0" rtl="0">
                        <a:spcBef>
                          <a:spcPts val="0"/>
                        </a:spcBef>
                        <a:spcAft>
                          <a:spcPts val="0"/>
                        </a:spcAft>
                        <a:buNone/>
                      </a:pPr>
                      <a:r>
                        <a:rPr lang="en-US"/>
                        <a:t>need to share more frequently and their designs need to be more consistent </a:t>
                      </a:r>
                    </a:p>
                  </a:txBody>
                  <a:tcPr marL="91425" marR="91425" marT="91425" marB="91425"/>
                </a:tc>
                <a:tc>
                  <a:txBody>
                    <a:bodyPr/>
                    <a:p>
                      <a:pPr algn="l" indent="0" lvl="0" marL="0" rtl="0">
                        <a:spcBef>
                          <a:spcPts val="0"/>
                        </a:spcBef>
                        <a:spcAft>
                          <a:spcPts val="0"/>
                        </a:spcAft>
                        <a:buNone/>
                      </a:pPr>
                      <a:r>
                        <a:rPr lang="en-US"/>
                        <a:t>no consistent posting and no content made </a:t>
                      </a:r>
                      <a:r>
                        <a:rPr lang="en-US"/>
                        <a:t>specifically</a:t>
                      </a:r>
                      <a:r>
                        <a:rPr lang="en-US"/>
                        <a:t> for tiktok </a:t>
                      </a:r>
                    </a:p>
                  </a:txBody>
                  <a:tcPr marL="91425" marR="91425" marT="91425" marB="91425"/>
                </a:tc>
              </a:tr>
              <a:tr h="381000">
                <a:tc>
                  <a:txBody>
                    <a:bodyPr/>
                    <a:p>
                      <a:pPr algn="l" indent="0" lvl="0" marL="0" rtl="0">
                        <a:spcBef>
                          <a:spcPts val="0"/>
                        </a:spcBef>
                        <a:spcAft>
                          <a:spcPts val="0"/>
                        </a:spcAft>
                        <a:buNone/>
                      </a:pPr>
                      <a:r>
                        <a:rPr lang="en-US"/>
                        <a:t>insta pinned stories </a:t>
                      </a:r>
                    </a:p>
                  </a:txBody>
                  <a:tcPr marL="91425" marR="91425" marT="91425" marB="91425"/>
                </a:tc>
                <a:tc>
                  <a:txBody>
                    <a:bodyPr/>
                    <a:p>
                      <a:pPr algn="l" indent="0" lvl="0" marL="0" rtl="0">
                        <a:spcBef>
                          <a:spcPts val="0"/>
                        </a:spcBef>
                        <a:spcAft>
                          <a:spcPts val="0"/>
                        </a:spcAft>
                        <a:buNone/>
                      </a:pPr>
                      <a:r>
                        <a:rPr lang="en-US"/>
                        <a:t>…………</a:t>
                      </a:r>
                    </a:p>
                  </a:txBody>
                  <a:tcPr marL="91425" marR="91425" marT="91425" marB="91425"/>
                </a:tc>
                <a:tc>
                  <a:txBody>
                    <a:bodyPr/>
                    <a:p>
                      <a:pPr algn="l" indent="0" lvl="0" marL="0" rtl="0">
                        <a:spcBef>
                          <a:spcPts val="0"/>
                        </a:spcBef>
                        <a:spcAft>
                          <a:spcPts val="0"/>
                        </a:spcAft>
                        <a:buNone/>
                      </a:pPr>
                      <a:r>
                        <a:rPr lang="en-US"/>
                        <a:t>quotes and feedbacks and </a:t>
                      </a:r>
                      <a:r>
                        <a:rPr lang="en-US"/>
                        <a:t>partnership</a:t>
                      </a:r>
                      <a:r>
                        <a:rPr lang="en-US"/>
                        <a:t> and satr team and </a:t>
                      </a:r>
                      <a:r>
                        <a:rPr lang="en-US"/>
                        <a:t>questions</a:t>
                      </a:r>
                      <a:r>
                        <a:rPr lang="en-US"/>
                        <a:t> </a:t>
                      </a:r>
                    </a:p>
                  </a:txBody>
                  <a:tcPr marL="91425" marR="91425" marT="91425" marB="91425"/>
                </a:tc>
                <a:tc>
                  <a:txBody>
                    <a:bodyPr/>
                    <a:p>
                      <a:pPr algn="l" indent="0" lvl="0" marL="0" rtl="0">
                        <a:spcBef>
                          <a:spcPts val="0"/>
                        </a:spcBef>
                        <a:spcAft>
                          <a:spcPts val="0"/>
                        </a:spcAft>
                        <a:buNone/>
                      </a:pPr>
                      <a:r>
                        <a:t/>
                      </a:r>
                    </a:p>
                  </a:txBody>
                  <a:tcPr marL="91425" marR="91425" marT="91425" marB="91425"/>
                </a:tc>
              </a:tr>
              <a:tr h="381000">
                <a:tc>
                  <a:txBody>
                    <a:bodyPr/>
                    <a:p>
                      <a:pPr algn="l" indent="0" lvl="0" marL="0" rtl="0">
                        <a:spcBef>
                          <a:spcPts val="0"/>
                        </a:spcBef>
                        <a:spcAft>
                          <a:spcPts val="0"/>
                        </a:spcAft>
                        <a:buNone/>
                      </a:pPr>
                      <a:r>
                        <a:rPr lang="en-US"/>
                        <a:t>pinned posts / reels </a:t>
                      </a:r>
                    </a:p>
                  </a:txBody>
                  <a:tcPr marL="91425" marR="91425" marT="91425" marB="91425"/>
                </a:tc>
                <a:tc>
                  <a:txBody>
                    <a:bodyPr/>
                    <a:p>
                      <a:pPr algn="l" indent="0" lvl="0" marL="0" rtl="0">
                        <a:spcBef>
                          <a:spcPts val="0"/>
                        </a:spcBef>
                        <a:spcAft>
                          <a:spcPts val="0"/>
                        </a:spcAft>
                        <a:buNone/>
                      </a:pPr>
                      <a:r>
                        <a:t/>
                      </a:r>
                    </a:p>
                  </a:txBody>
                  <a:tcPr marL="91425" marR="91425" marT="91425" marB="91425"/>
                </a:tc>
                <a:tc>
                  <a:txBody>
                    <a:bodyPr/>
                    <a:p>
                      <a:pPr algn="l" indent="0" lvl="0" marL="0" rtl="0">
                        <a:spcBef>
                          <a:spcPts val="0"/>
                        </a:spcBef>
                        <a:spcAft>
                          <a:spcPts val="0"/>
                        </a:spcAft>
                        <a:buNone/>
                      </a:pPr>
                      <a:r>
                        <a:rPr lang="en-US"/>
                        <a:t>why to </a:t>
                      </a:r>
                      <a:r>
                        <a:rPr lang="en-US"/>
                        <a:t>attend</a:t>
                      </a:r>
                      <a:r>
                        <a:rPr lang="en-US"/>
                        <a:t> their reading circle and their book club video </a:t>
                      </a:r>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video saying who they are </a:t>
                      </a:r>
                    </a:p>
                  </a:txBody>
                  <a:tcPr marL="91425" marR="91425" marT="91425" marB="91425"/>
                </a:tc>
              </a:tr>
              <a:tr h="381000">
                <a:tc>
                  <a:txBody>
                    <a:bodyPr/>
                    <a:p>
                      <a:pPr algn="l" indent="0" lvl="0" marL="0" rtl="0">
                        <a:spcBef>
                          <a:spcPts val="0"/>
                        </a:spcBef>
                        <a:spcAft>
                          <a:spcPts val="0"/>
                        </a:spcAft>
                        <a:buNone/>
                      </a:pPr>
                      <a:r>
                        <a:rPr lang="en-US"/>
                        <a:t>average views in tiktok </a:t>
                      </a:r>
                    </a:p>
                  </a:txBody>
                  <a:tcPr marL="91425" marR="91425" marT="91425" marB="91425"/>
                </a:tc>
                <a:tc>
                  <a:txBody>
                    <a:bodyPr/>
                    <a:p>
                      <a:pPr algn="l" indent="0" lvl="0" marL="0" rtl="0">
                        <a:spcBef>
                          <a:spcPts val="0"/>
                        </a:spcBef>
                        <a:spcAft>
                          <a:spcPts val="0"/>
                        </a:spcAft>
                        <a:buNone/>
                      </a:pPr>
                      <a:r>
                        <a:t/>
                      </a:r>
                    </a:p>
                  </a:txBody>
                  <a:tcPr marL="91425" marR="91425" marT="91425" marB="91425"/>
                </a:tc>
                <a:tc>
                  <a:txBody>
                    <a:bodyPr/>
                    <a:p>
                      <a:pPr algn="l" indent="0" lvl="0" marL="0" rtl="0">
                        <a:spcBef>
                          <a:spcPts val="0"/>
                        </a:spcBef>
                        <a:spcAft>
                          <a:spcPts val="0"/>
                        </a:spcAft>
                        <a:buNone/>
                      </a:pPr>
                      <a:r>
                        <a:rPr lang="en-US"/>
                        <a:t>……………</a:t>
                      </a:r>
                    </a:p>
                  </a:txBody>
                  <a:tcPr marL="91425" marR="91425" marT="91425" marB="91425"/>
                </a:tc>
                <a:tc>
                  <a:txBody>
                    <a:bodyPr/>
                    <a:p>
                      <a:pPr algn="l" indent="0" lvl="0" marL="0" rtl="0">
                        <a:spcBef>
                          <a:spcPts val="0"/>
                        </a:spcBef>
                        <a:spcAft>
                          <a:spcPts val="0"/>
                        </a:spcAft>
                        <a:buNone/>
                      </a:pPr>
                      <a:r>
                        <a:rPr lang="en-US"/>
                        <a:t>400 views per post </a:t>
                      </a:r>
                    </a:p>
                  </a:txBody>
                  <a:tcPr marL="91425" marR="91425" marT="91425" marB="91425"/>
                </a:tc>
              </a:tr>
              <a:tr h="381000">
                <a:tc>
                  <a:txBody>
                    <a:bodyPr/>
                    <a:p>
                      <a:pPr algn="l" indent="0" lvl="0" marL="0" rtl="0">
                        <a:spcBef>
                          <a:spcPts val="0"/>
                        </a:spcBef>
                        <a:spcAft>
                          <a:spcPts val="0"/>
                        </a:spcAft>
                        <a:buNone/>
                      </a:pPr>
                      <a:r>
                        <a:rPr lang="en-US"/>
                        <a:t>playlist in tiktok </a:t>
                      </a:r>
                    </a:p>
                  </a:txBody>
                  <a:tcPr marL="91425" marR="91425" marT="91425" marB="91425"/>
                </a:tc>
                <a:tc>
                  <a:txBody>
                    <a:bodyPr/>
                    <a:p>
                      <a:pPr algn="l" indent="0" lvl="0" marL="0" rtl="0">
                        <a:spcBef>
                          <a:spcPts val="0"/>
                        </a:spcBef>
                        <a:spcAft>
                          <a:spcPts val="0"/>
                        </a:spcAft>
                        <a:buNone/>
                      </a:pPr>
                      <a:r>
                        <a:t/>
                      </a:r>
                    </a:p>
                  </a:txBody>
                  <a:tcPr marL="91425" marR="91425" marT="91425" marB="91425"/>
                </a:tc>
                <a:tc>
                  <a:txBody>
                    <a:bodyPr/>
                    <a:p>
                      <a:pPr algn="l" indent="0" lvl="0" marL="0" rtl="0">
                        <a:spcBef>
                          <a:spcPts val="0"/>
                        </a:spcBef>
                        <a:spcAft>
                          <a:spcPts val="0"/>
                        </a:spcAft>
                        <a:buNone/>
                      </a:pPr>
                      <a:r>
                        <a:rPr lang="en-US"/>
                        <a:t>………….</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r>
            </a:tbl>
          </a:graphicData>
        </a:graphic>
      </p:graphicFrame>
      <p:sp>
        <p:nvSpPr>
          <p:cNvPr id="1048828" name="Google Shape;210;g2fa4f9b53e6_2_0"/>
          <p:cNvSpPr txBox="1"/>
          <p:nvPr/>
        </p:nvSpPr>
        <p:spPr>
          <a:xfrm>
            <a:off x="990650" y="0"/>
            <a:ext cx="5469000" cy="5541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3300" lang="en-US">
                <a:solidFill>
                  <a:srgbClr val="FFBC4F"/>
                </a:solidFill>
                <a:latin typeface="Roboto"/>
                <a:ea typeface="Roboto"/>
                <a:cs typeface="Roboto"/>
                <a:sym typeface="Roboto"/>
              </a:rPr>
              <a:t>SATR social media analysis </a:t>
            </a:r>
            <a:endParaRPr sz="2700">
              <a:solidFill>
                <a:srgbClr val="FFBC4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1" name="Shape 214"/>
        <p:cNvGrpSpPr/>
        <p:nvPr/>
      </p:nvGrpSpPr>
      <p:grpSpPr>
        <a:xfrm>
          <a:off x="0" y="0"/>
          <a:ext cx="0" cy="0"/>
          <a:chOff x="0" y="0"/>
          <a:chExt cx="0" cy="0"/>
        </a:xfrm>
      </p:grpSpPr>
      <p:sp>
        <p:nvSpPr>
          <p:cNvPr id="1048831" name="Google Shape;215;p11"/>
          <p:cNvSpPr txBox="1"/>
          <p:nvPr/>
        </p:nvSpPr>
        <p:spPr>
          <a:xfrm>
            <a:off x="9486905" y="4446241"/>
            <a:ext cx="3259200" cy="1257391"/>
          </a:xfrm>
          <a:prstGeom prst="rect"/>
          <a:noFill/>
          <a:ln>
            <a:noFill/>
          </a:ln>
        </p:spPr>
        <p:txBody>
          <a:bodyPr anchor="t" anchorCtr="0" bIns="0" lIns="0" rIns="0" spcFirstLastPara="1" tIns="133975" wrap="square">
            <a:spAutoFit/>
          </a:bodyPr>
          <a:p>
            <a:pPr algn="l" indent="-352425" lvl="0" marL="457200" marR="5080" rtl="0">
              <a:lnSpc>
                <a:spcPct val="128200"/>
              </a:lnSpc>
              <a:spcBef>
                <a:spcPts val="120"/>
              </a:spcBef>
              <a:spcAft>
                <a:spcPts val="0"/>
              </a:spcAft>
              <a:buClr>
                <a:schemeClr val="dk1"/>
              </a:buClr>
              <a:buSzPts val="1950"/>
              <a:buFont typeface="Roboto Light"/>
              <a:buChar char="●"/>
            </a:pPr>
            <a:r>
              <a:rPr sz="1950" lang="en-US">
                <a:solidFill>
                  <a:schemeClr val="dk1"/>
                </a:solidFill>
                <a:latin typeface="Roboto Light"/>
                <a:ea typeface="Roboto Light"/>
                <a:cs typeface="Roboto Light"/>
                <a:sym typeface="Roboto Light"/>
              </a:rPr>
              <a:t>Enjoys quiet evenings at  home, often reading for  pleasure.</a:t>
            </a:r>
            <a:endParaRPr sz="1950">
              <a:solidFill>
                <a:schemeClr val="dk1"/>
              </a:solidFill>
              <a:latin typeface="Roboto Light"/>
              <a:ea typeface="Roboto Light"/>
              <a:cs typeface="Roboto Light"/>
              <a:sym typeface="Roboto Light"/>
            </a:endParaRPr>
          </a:p>
        </p:txBody>
      </p:sp>
      <p:sp>
        <p:nvSpPr>
          <p:cNvPr id="1048832" name="Google Shape;216;p11"/>
          <p:cNvSpPr txBox="1"/>
          <p:nvPr>
            <p:ph type="title"/>
          </p:nvPr>
        </p:nvSpPr>
        <p:spPr>
          <a:xfrm>
            <a:off x="3919350" y="2075813"/>
            <a:ext cx="3145200" cy="382200"/>
          </a:xfrm>
          <a:prstGeom prst="rect"/>
          <a:noFill/>
          <a:ln>
            <a:noFill/>
          </a:ln>
        </p:spPr>
        <p:txBody>
          <a:bodyPr anchor="t" anchorCtr="0" bIns="0" lIns="0" rIns="0" spcFirstLastPara="1" tIns="12700" wrap="square">
            <a:spAutoFit/>
          </a:bodyPr>
          <a:p>
            <a:pPr algn="l" indent="0" lvl="0" marL="12700" rtl="0">
              <a:lnSpc>
                <a:spcPct val="100000"/>
              </a:lnSpc>
              <a:spcBef>
                <a:spcPts val="0"/>
              </a:spcBef>
              <a:spcAft>
                <a:spcPts val="0"/>
              </a:spcAft>
              <a:buNone/>
            </a:pPr>
            <a:r>
              <a:rPr b="1" lang="en-US"/>
              <a:t>Goals/Aspirations</a:t>
            </a:r>
            <a:endParaRPr b="1"/>
          </a:p>
        </p:txBody>
      </p:sp>
      <p:sp>
        <p:nvSpPr>
          <p:cNvPr id="1048833" name="Google Shape;217;p11"/>
          <p:cNvSpPr txBox="1"/>
          <p:nvPr/>
        </p:nvSpPr>
        <p:spPr>
          <a:xfrm>
            <a:off x="3919351" y="5947060"/>
            <a:ext cx="35502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1048834" name="Google Shape;218;p11"/>
          <p:cNvSpPr txBox="1"/>
          <p:nvPr/>
        </p:nvSpPr>
        <p:spPr>
          <a:xfrm>
            <a:off x="3979225" y="2544813"/>
            <a:ext cx="5492100" cy="3008478"/>
          </a:xfrm>
          <a:prstGeom prst="rect"/>
          <a:noFill/>
          <a:ln>
            <a:noFill/>
          </a:ln>
        </p:spPr>
        <p:txBody>
          <a:bodyPr anchor="t" anchorCtr="0" bIns="0" lIns="0" rIns="0" spcFirstLastPara="1" tIns="12700" wrap="square">
            <a:spAutoFit/>
          </a:bodyPr>
          <a:p>
            <a:pPr algn="l" indent="-352425" lvl="0" marL="457200" marR="319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Primary goal: </a:t>
            </a:r>
            <a:r>
              <a:rPr sz="1950" lang="en-US">
                <a:solidFill>
                  <a:schemeClr val="dk1"/>
                </a:solidFill>
                <a:latin typeface="Roboto Light"/>
                <a:ea typeface="Roboto Light"/>
                <a:cs typeface="Roboto Light"/>
                <a:sym typeface="Roboto Light"/>
              </a:rPr>
              <a:t>He seeks to develop himself  and educate his mind by reading different  types of books, especially books related to  France, due to their great influence on his field  of work in translating the French language.</a:t>
            </a:r>
            <a:endParaRPr sz="1950">
              <a:solidFill>
                <a:schemeClr val="dk1"/>
              </a:solidFill>
              <a:latin typeface="Roboto Light"/>
              <a:ea typeface="Roboto Light"/>
              <a:cs typeface="Roboto Light"/>
              <a:sym typeface="Roboto Light"/>
            </a:endParaRPr>
          </a:p>
          <a:p>
            <a:pPr algn="l" indent="-352425" lvl="0" marL="457200" marR="5080"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Secondary goal: </a:t>
            </a:r>
            <a:r>
              <a:rPr sz="1950" lang="en-US">
                <a:solidFill>
                  <a:schemeClr val="dk1"/>
                </a:solidFill>
                <a:latin typeface="Roboto Light"/>
                <a:ea typeface="Roboto Light"/>
                <a:cs typeface="Roboto Light"/>
                <a:sym typeface="Roboto Light"/>
              </a:rPr>
              <a:t>He aspires to succeed in his  field of work and to have the opportunity to travel  abroad.</a:t>
            </a:r>
            <a:endParaRPr sz="1950">
              <a:solidFill>
                <a:schemeClr val="dk1"/>
              </a:solidFill>
              <a:latin typeface="Roboto Light"/>
              <a:ea typeface="Roboto Light"/>
              <a:cs typeface="Roboto Light"/>
              <a:sym typeface="Roboto Light"/>
            </a:endParaRPr>
          </a:p>
        </p:txBody>
      </p:sp>
      <p:sp>
        <p:nvSpPr>
          <p:cNvPr id="1048835" name="Google Shape;219;p11"/>
          <p:cNvSpPr txBox="1"/>
          <p:nvPr/>
        </p:nvSpPr>
        <p:spPr>
          <a:xfrm>
            <a:off x="3944049" y="6481618"/>
            <a:ext cx="5223000" cy="1473200"/>
          </a:xfrm>
          <a:prstGeom prst="rect"/>
          <a:noFill/>
          <a:ln>
            <a:noFill/>
          </a:ln>
        </p:spPr>
        <p:txBody>
          <a:bodyPr anchor="t" anchorCtr="0" bIns="0" lIns="0" rIns="0" spcFirstLastPara="1" tIns="12700" wrap="square">
            <a:spAutoFit/>
          </a:bodyPr>
          <a:p>
            <a:pPr algn="l" indent="-352425" lvl="0" marL="457200" marR="0" rtl="0">
              <a:lnSpc>
                <a:spcPct val="1000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He has difficulty finding places where books are  located and where readers meet, and he also has  difficulty finding the books he needs as they are  not available all the time.they need solutions for.</a:t>
            </a:r>
            <a:endParaRPr sz="1950">
              <a:solidFill>
                <a:schemeClr val="dk1"/>
              </a:solidFill>
              <a:latin typeface="Roboto Light"/>
              <a:ea typeface="Roboto Light"/>
              <a:cs typeface="Roboto Light"/>
              <a:sym typeface="Roboto Light"/>
            </a:endParaRPr>
          </a:p>
        </p:txBody>
      </p:sp>
      <p:sp>
        <p:nvSpPr>
          <p:cNvPr id="1048836" name="Google Shape;220;p11"/>
          <p:cNvSpPr txBox="1"/>
          <p:nvPr/>
        </p:nvSpPr>
        <p:spPr>
          <a:xfrm>
            <a:off x="3979210" y="8693391"/>
            <a:ext cx="5361600" cy="1136116"/>
          </a:xfrm>
          <a:prstGeom prst="rect"/>
          <a:noFill/>
          <a:ln>
            <a:noFill/>
          </a:ln>
        </p:spPr>
        <p:txBody>
          <a:bodyPr anchor="t" anchorCtr="0" bIns="0" lIns="0" rIns="0" spcFirstLastPara="1" tIns="12700" wrap="square">
            <a:spAutoFit/>
          </a:bodyPr>
          <a:p>
            <a:pPr algn="l" indent="-352425" lvl="0" marL="457200" marR="5080" rtl="0">
              <a:lnSpc>
                <a:spcPct val="1282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Curious, thoughtful, sympathetic,  sociable, cultured and interested in  reading historical books.</a:t>
            </a:r>
            <a:endParaRPr sz="1950">
              <a:solidFill>
                <a:schemeClr val="dk1"/>
              </a:solidFill>
              <a:latin typeface="Roboto Light"/>
              <a:ea typeface="Roboto Light"/>
              <a:cs typeface="Roboto Light"/>
              <a:sym typeface="Roboto Light"/>
            </a:endParaRPr>
          </a:p>
        </p:txBody>
      </p:sp>
      <p:sp>
        <p:nvSpPr>
          <p:cNvPr id="1048837" name="Google Shape;221;p11"/>
          <p:cNvSpPr txBox="1"/>
          <p:nvPr/>
        </p:nvSpPr>
        <p:spPr>
          <a:xfrm>
            <a:off x="9401386" y="2162608"/>
            <a:ext cx="2921400" cy="382200"/>
          </a:xfrm>
          <a:prstGeom prst="rect"/>
          <a:noFill/>
          <a:ln>
            <a:noFill/>
          </a:ln>
        </p:spPr>
        <p:txBody>
          <a:bodyPr anchor="t" anchorCtr="0" bIns="0" lIns="0" rIns="0" spcFirstLastPara="1" tIns="12700" wrap="square">
            <a:spAutoFit/>
          </a:bodyPr>
          <a:p>
            <a:pPr algn="l" indent="0" lvl="0" marL="18415" marR="0" rtl="0">
              <a:lnSpc>
                <a:spcPct val="100000"/>
              </a:lnSpc>
              <a:spcBef>
                <a:spcPts val="0"/>
              </a:spcBef>
              <a:spcAft>
                <a:spcPts val="0"/>
              </a:spcAft>
              <a:buNone/>
            </a:pPr>
            <a:r>
              <a:rPr b="1" sz="2400" lang="en-US">
                <a:solidFill>
                  <a:schemeClr val="dk1"/>
                </a:solidFill>
                <a:latin typeface="Roboto"/>
                <a:ea typeface="Roboto"/>
                <a:cs typeface="Roboto"/>
                <a:sym typeface="Roboto"/>
              </a:rPr>
              <a:t>Values &amp; Beliefs</a:t>
            </a:r>
            <a:endParaRPr b="1" sz="1950">
              <a:solidFill>
                <a:schemeClr val="dk1"/>
              </a:solidFill>
              <a:latin typeface="Roboto"/>
              <a:ea typeface="Roboto"/>
              <a:cs typeface="Roboto"/>
              <a:sym typeface="Roboto"/>
            </a:endParaRPr>
          </a:p>
        </p:txBody>
      </p:sp>
      <p:sp>
        <p:nvSpPr>
          <p:cNvPr id="1048838" name="Google Shape;222;p11"/>
          <p:cNvSpPr txBox="1"/>
          <p:nvPr/>
        </p:nvSpPr>
        <p:spPr>
          <a:xfrm>
            <a:off x="9340801" y="5947038"/>
            <a:ext cx="37698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p:txBody>
      </p:sp>
      <p:sp>
        <p:nvSpPr>
          <p:cNvPr id="1048839" name="Google Shape;223;p11"/>
          <p:cNvSpPr txBox="1"/>
          <p:nvPr/>
        </p:nvSpPr>
        <p:spPr>
          <a:xfrm>
            <a:off x="9486900" y="6412450"/>
            <a:ext cx="4206300" cy="3391200"/>
          </a:xfrm>
          <a:prstGeom prst="rect"/>
          <a:noFill/>
          <a:ln>
            <a:noFill/>
          </a:ln>
        </p:spPr>
        <p:txBody>
          <a:bodyPr anchor="t" anchorCtr="0" bIns="0" lIns="0" rIns="0" spcFirstLastPara="1" tIns="12700" wrap="square">
            <a:spAutoFit/>
          </a:bodyPr>
          <a:p>
            <a:pPr algn="l" indent="-352425" lvl="0" marL="457200" marR="446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Motivators:</a:t>
            </a:r>
            <a:r>
              <a:rPr sz="1950" lang="en-US">
                <a:solidFill>
                  <a:schemeClr val="dk1"/>
                </a:solidFill>
                <a:latin typeface="Roboto Light"/>
                <a:ea typeface="Roboto Light"/>
                <a:cs typeface="Roboto Light"/>
                <a:sym typeface="Roboto Light"/>
              </a:rPr>
              <a:t> Passion for books and a desire  to support sustainable practices.</a:t>
            </a:r>
            <a:endParaRPr sz="1950">
              <a:solidFill>
                <a:schemeClr val="dk1"/>
              </a:solidFill>
              <a:latin typeface="Roboto Light"/>
              <a:ea typeface="Roboto Light"/>
              <a:cs typeface="Roboto Light"/>
              <a:sym typeface="Roboto Light"/>
            </a:endParaRPr>
          </a:p>
          <a:p>
            <a:pPr algn="l" indent="-352425" lvl="0" marL="457200" marR="1543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Influences: </a:t>
            </a:r>
            <a:r>
              <a:rPr sz="1950" lang="en-US">
                <a:solidFill>
                  <a:schemeClr val="dk1"/>
                </a:solidFill>
                <a:latin typeface="Roboto Light"/>
                <a:ea typeface="Roboto Light"/>
                <a:cs typeface="Roboto Light"/>
                <a:sym typeface="Roboto Light"/>
              </a:rPr>
              <a:t>He trusts opinions (friends, family,  experts, social media) for information</a:t>
            </a:r>
            <a:endParaRPr sz="1950">
              <a:solidFill>
                <a:schemeClr val="dk1"/>
              </a:solidFill>
              <a:latin typeface="Roboto Light"/>
              <a:ea typeface="Roboto Light"/>
              <a:cs typeface="Roboto Light"/>
              <a:sym typeface="Roboto Light"/>
            </a:endParaRPr>
          </a:p>
          <a:p>
            <a:pPr algn="l" indent="-352425" lvl="0" marL="457200" marR="5080"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Media Consumption:</a:t>
            </a:r>
            <a:r>
              <a:rPr sz="1950" lang="en-US">
                <a:solidFill>
                  <a:schemeClr val="dk1"/>
                </a:solidFill>
                <a:latin typeface="Roboto Light"/>
                <a:ea typeface="Roboto Light"/>
                <a:cs typeface="Roboto Light"/>
                <a:sym typeface="Roboto Light"/>
              </a:rPr>
              <a:t> He prefers (blogs,  podcasts, social media, news outlets, e-reading  clubs).</a:t>
            </a:r>
            <a:endParaRPr sz="1950">
              <a:solidFill>
                <a:schemeClr val="dk1"/>
              </a:solidFill>
              <a:latin typeface="Roboto Light"/>
              <a:ea typeface="Roboto Light"/>
              <a:cs typeface="Roboto Light"/>
              <a:sym typeface="Roboto Light"/>
            </a:endParaRPr>
          </a:p>
        </p:txBody>
      </p:sp>
      <p:grpSp>
        <p:nvGrpSpPr>
          <p:cNvPr id="112" name="Google Shape;224;p11"/>
          <p:cNvGrpSpPr/>
          <p:nvPr/>
        </p:nvGrpSpPr>
        <p:grpSpPr>
          <a:xfrm>
            <a:off x="12869046" y="2162616"/>
            <a:ext cx="5222935" cy="4365292"/>
            <a:chOff x="12822594" y="1984925"/>
            <a:chExt cx="5365111" cy="4365292"/>
          </a:xfrm>
        </p:grpSpPr>
        <p:sp>
          <p:nvSpPr>
            <p:cNvPr id="1048840" name="Google Shape;225;p11"/>
            <p:cNvSpPr txBox="1"/>
            <p:nvPr/>
          </p:nvSpPr>
          <p:spPr>
            <a:xfrm>
              <a:off x="12822594" y="1984925"/>
              <a:ext cx="35502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1048841" name="Google Shape;226;p11"/>
            <p:cNvSpPr txBox="1"/>
            <p:nvPr/>
          </p:nvSpPr>
          <p:spPr>
            <a:xfrm>
              <a:off x="12964705" y="2442883"/>
              <a:ext cx="5223000" cy="3907334"/>
            </a:xfrm>
            <a:prstGeom prst="rect"/>
            <a:noFill/>
            <a:ln>
              <a:noFill/>
            </a:ln>
          </p:spPr>
          <p:txBody>
            <a:bodyPr anchor="t" anchorCtr="0" bIns="0" lIns="0" rIns="0" spcFirstLastPara="1" tIns="12700" wrap="square">
              <a:spAutoFit/>
            </a:bodyPr>
            <a:p>
              <a:pPr algn="l" indent="-352425" lvl="0" marL="457200" marR="473709"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Buying Behavior: </a:t>
              </a:r>
              <a:r>
                <a:rPr sz="1950" lang="en-US">
                  <a:solidFill>
                    <a:schemeClr val="dk1"/>
                  </a:solidFill>
                  <a:latin typeface="Roboto Light"/>
                  <a:ea typeface="Roboto Light"/>
                  <a:cs typeface="Roboto Light"/>
                  <a:sym typeface="Roboto Light"/>
                </a:rPr>
                <a:t>Frequents bookstores,  libraries, and online book retailers.</a:t>
              </a:r>
              <a:endParaRPr sz="1950">
                <a:solidFill>
                  <a:schemeClr val="dk1"/>
                </a:solidFill>
                <a:latin typeface="Roboto Light"/>
                <a:ea typeface="Roboto Light"/>
                <a:cs typeface="Roboto Light"/>
                <a:sym typeface="Roboto Light"/>
              </a:endParaRPr>
            </a:p>
            <a:p>
              <a:pPr algn="l" indent="-352425" lvl="0" marL="457200" marR="15240" rtl="0">
                <a:lnSpc>
                  <a:spcPct val="153846"/>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Product Usage:</a:t>
              </a:r>
              <a:r>
                <a:rPr sz="1950" lang="en-US">
                  <a:solidFill>
                    <a:schemeClr val="dk1"/>
                  </a:solidFill>
                  <a:latin typeface="Roboto Light"/>
                  <a:ea typeface="Roboto Light"/>
                  <a:cs typeface="Roboto Light"/>
                  <a:sym typeface="Roboto Light"/>
                </a:rPr>
                <a:t> He has a passion for  reading and participates in quiet evening and  participates in book clubs.</a:t>
              </a:r>
              <a:endParaRPr sz="1950">
                <a:solidFill>
                  <a:schemeClr val="dk1"/>
                </a:solidFill>
                <a:latin typeface="Roboto Light"/>
                <a:ea typeface="Roboto Light"/>
                <a:cs typeface="Roboto Light"/>
                <a:sym typeface="Roboto Light"/>
              </a:endParaRPr>
            </a:p>
            <a:p>
              <a:pPr algn="just" indent="-352425" lvl="0" marL="457200" marR="5080" rtl="0">
                <a:lnSpc>
                  <a:spcPct val="153846"/>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Technology Usage: </a:t>
              </a:r>
              <a:r>
                <a:rPr sz="1950" lang="en-US">
                  <a:solidFill>
                    <a:schemeClr val="dk1"/>
                  </a:solidFill>
                  <a:latin typeface="Roboto Light"/>
                  <a:ea typeface="Roboto Light"/>
                  <a:cs typeface="Roboto Light"/>
                  <a:sym typeface="Roboto Light"/>
                </a:rPr>
                <a:t>He uses social media to  follow new books, news about writers, where  books are available, and everything related to  places where readers meet.</a:t>
              </a:r>
              <a:endParaRPr sz="1950">
                <a:solidFill>
                  <a:schemeClr val="dk1"/>
                </a:solidFill>
                <a:latin typeface="Roboto Light"/>
                <a:ea typeface="Roboto Light"/>
                <a:cs typeface="Roboto Light"/>
                <a:sym typeface="Roboto Light"/>
              </a:endParaRPr>
            </a:p>
          </p:txBody>
        </p:sp>
      </p:grpSp>
      <p:sp>
        <p:nvSpPr>
          <p:cNvPr id="1048842" name="Google Shape;227;p11"/>
          <p:cNvSpPr txBox="1"/>
          <p:nvPr/>
        </p:nvSpPr>
        <p:spPr>
          <a:xfrm>
            <a:off x="3919351" y="8415444"/>
            <a:ext cx="3550200" cy="372300"/>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Clr>
                <a:schemeClr val="dk1"/>
              </a:buClr>
              <a:buSzPts val="1100"/>
              <a:buFont typeface="Arial"/>
              <a:buNone/>
            </a:pPr>
            <a:r>
              <a:rPr b="1" sz="2400" lang="en-US">
                <a:solidFill>
                  <a:schemeClr val="dk1"/>
                </a:solidFill>
                <a:latin typeface="Roboto"/>
                <a:ea typeface="Roboto"/>
                <a:cs typeface="Roboto"/>
                <a:sym typeface="Roboto"/>
              </a:rPr>
              <a:t>Personality Traits</a:t>
            </a:r>
            <a:endParaRPr b="1" sz="2400">
              <a:solidFill>
                <a:schemeClr val="dk1"/>
              </a:solidFill>
              <a:latin typeface="Roboto"/>
              <a:ea typeface="Roboto"/>
              <a:cs typeface="Roboto"/>
              <a:sym typeface="Roboto"/>
            </a:endParaRPr>
          </a:p>
          <a:p>
            <a:pPr algn="l" indent="0" lvl="0" marL="0" rtl="0">
              <a:spcBef>
                <a:spcPts val="0"/>
              </a:spcBef>
              <a:spcAft>
                <a:spcPts val="0"/>
              </a:spcAft>
              <a:buNone/>
            </a:pPr>
            <a:r>
              <a:t/>
            </a:r>
            <a:endParaRPr b="1" sz="2400">
              <a:solidFill>
                <a:schemeClr val="dk1"/>
              </a:solidFill>
              <a:latin typeface="Roboto"/>
              <a:ea typeface="Roboto"/>
              <a:cs typeface="Roboto"/>
              <a:sym typeface="Roboto"/>
            </a:endParaRPr>
          </a:p>
        </p:txBody>
      </p:sp>
      <p:sp>
        <p:nvSpPr>
          <p:cNvPr id="1048843" name="Google Shape;228;p11"/>
          <p:cNvSpPr txBox="1"/>
          <p:nvPr/>
        </p:nvSpPr>
        <p:spPr>
          <a:xfrm>
            <a:off x="9422088" y="3941644"/>
            <a:ext cx="2155200" cy="504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2400" lang="en-US">
                <a:solidFill>
                  <a:schemeClr val="dk1"/>
                </a:solidFill>
                <a:latin typeface="Roboto"/>
                <a:ea typeface="Roboto"/>
                <a:cs typeface="Roboto"/>
                <a:sym typeface="Roboto"/>
              </a:rPr>
              <a:t>Lifestyle</a:t>
            </a:r>
            <a:endParaRPr b="1" sz="2400">
              <a:solidFill>
                <a:schemeClr val="dk1"/>
              </a:solidFill>
              <a:latin typeface="Roboto"/>
              <a:ea typeface="Roboto"/>
              <a:cs typeface="Roboto"/>
              <a:sym typeface="Roboto"/>
            </a:endParaRPr>
          </a:p>
        </p:txBody>
      </p:sp>
      <p:sp>
        <p:nvSpPr>
          <p:cNvPr id="1048844" name="Google Shape;229;p11"/>
          <p:cNvSpPr txBox="1"/>
          <p:nvPr/>
        </p:nvSpPr>
        <p:spPr>
          <a:xfrm>
            <a:off x="9340799" y="2544825"/>
            <a:ext cx="3486600" cy="1396800"/>
          </a:xfrm>
          <a:prstGeom prst="rect"/>
          <a:noFill/>
          <a:ln>
            <a:noFill/>
          </a:ln>
        </p:spPr>
        <p:txBody>
          <a:bodyPr anchor="t" anchorCtr="0" bIns="91425" lIns="91425" rIns="91425" spcFirstLastPara="1" tIns="91425" wrap="square">
            <a:noAutofit/>
          </a:bodyPr>
          <a:p>
            <a:pPr algn="l" indent="-352425" lvl="0" marL="457200" rtl="0">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Knowledge, sustainability,  and community, Reading is  essential for personal  growth and development</a:t>
            </a:r>
            <a:endParaRPr sz="1950">
              <a:solidFill>
                <a:schemeClr val="dk1"/>
              </a:solidFill>
              <a:latin typeface="Roboto Light"/>
              <a:ea typeface="Roboto Light"/>
              <a:cs typeface="Roboto Light"/>
              <a:sym typeface="Roboto Light"/>
            </a:endParaRPr>
          </a:p>
        </p:txBody>
      </p:sp>
      <p:sp>
        <p:nvSpPr>
          <p:cNvPr id="1048845" name="Google Shape;230;p11"/>
          <p:cNvSpPr txBox="1"/>
          <p:nvPr>
            <p:ph type="sldNum" idx="12"/>
          </p:nvPr>
        </p:nvSpPr>
        <p:spPr>
          <a:xfrm>
            <a:off x="16091336" y="10657735"/>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11</a:t>
            </a:fld>
          </a:p>
        </p:txBody>
      </p:sp>
      <p:grpSp>
        <p:nvGrpSpPr>
          <p:cNvPr id="113" name="Google Shape;231;p11"/>
          <p:cNvGrpSpPr/>
          <p:nvPr/>
        </p:nvGrpSpPr>
        <p:grpSpPr>
          <a:xfrm>
            <a:off x="-30407" y="0"/>
            <a:ext cx="3774187" cy="10287000"/>
            <a:chOff x="39393" y="0"/>
            <a:chExt cx="3774187" cy="10287000"/>
          </a:xfrm>
        </p:grpSpPr>
        <p:sp>
          <p:nvSpPr>
            <p:cNvPr id="1048846" name="Google Shape;232;p11"/>
            <p:cNvSpPr/>
            <p:nvPr/>
          </p:nvSpPr>
          <p:spPr>
            <a:xfrm>
              <a:off x="43775" y="0"/>
              <a:ext cx="3769805" cy="10287000"/>
            </a:xfrm>
            <a:custGeom>
              <a:avLst/>
              <a:ahLst/>
              <a:rect l="l" t="t" r="r" b="b"/>
              <a:pathLst>
                <a:path w="2447925" h="10287000" extrusionOk="0">
                  <a:moveTo>
                    <a:pt x="2333565" y="10286999"/>
                  </a:moveTo>
                  <a:lnTo>
                    <a:pt x="114359" y="10286999"/>
                  </a:lnTo>
                  <a:lnTo>
                    <a:pt x="106400" y="10286214"/>
                  </a:lnTo>
                  <a:lnTo>
                    <a:pt x="68132" y="10274605"/>
                  </a:lnTo>
                  <a:lnTo>
                    <a:pt x="30166" y="10245466"/>
                  </a:lnTo>
                  <a:lnTo>
                    <a:pt x="6241" y="10204015"/>
                  </a:lnTo>
                  <a:lnTo>
                    <a:pt x="0" y="10172638"/>
                  </a:lnTo>
                  <a:lnTo>
                    <a:pt x="0" y="114359"/>
                  </a:lnTo>
                  <a:lnTo>
                    <a:pt x="12392" y="68132"/>
                  </a:lnTo>
                  <a:lnTo>
                    <a:pt x="41531" y="30166"/>
                  </a:lnTo>
                  <a:lnTo>
                    <a:pt x="82982" y="6241"/>
                  </a:lnTo>
                  <a:lnTo>
                    <a:pt x="114359" y="0"/>
                  </a:lnTo>
                  <a:lnTo>
                    <a:pt x="122396" y="0"/>
                  </a:lnTo>
                  <a:lnTo>
                    <a:pt x="2333565" y="0"/>
                  </a:lnTo>
                  <a:lnTo>
                    <a:pt x="2379792" y="12392"/>
                  </a:lnTo>
                  <a:lnTo>
                    <a:pt x="2417758" y="41531"/>
                  </a:lnTo>
                  <a:lnTo>
                    <a:pt x="2441683" y="82982"/>
                  </a:lnTo>
                  <a:lnTo>
                    <a:pt x="2447924" y="114359"/>
                  </a:lnTo>
                  <a:lnTo>
                    <a:pt x="2447924" y="10172638"/>
                  </a:lnTo>
                  <a:lnTo>
                    <a:pt x="2435532" y="10218866"/>
                  </a:lnTo>
                  <a:lnTo>
                    <a:pt x="2406392" y="10256831"/>
                  </a:lnTo>
                  <a:lnTo>
                    <a:pt x="2364942" y="10280756"/>
                  </a:lnTo>
                  <a:lnTo>
                    <a:pt x="2341524" y="10286214"/>
                  </a:lnTo>
                  <a:lnTo>
                    <a:pt x="2333565" y="10286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pic>
          <p:nvPicPr>
            <p:cNvPr id="2097192" name="Google Shape;233;p11"/>
            <p:cNvPicPr preferRelativeResize="0">
              <a:picLocks/>
            </p:cNvPicPr>
            <p:nvPr/>
          </p:nvPicPr>
          <p:blipFill rotWithShape="1">
            <a:blip xmlns:r="http://schemas.openxmlformats.org/officeDocument/2006/relationships" r:embed="rId1">
              <a:alphaModFix/>
            </a:blip>
            <a:srcRect l="0" t="0" r="0" b="0"/>
            <a:stretch>
              <a:fillRect/>
            </a:stretch>
          </p:blipFill>
          <p:spPr>
            <a:xfrm>
              <a:off x="330750" y="1039325"/>
              <a:ext cx="3145201" cy="3145175"/>
            </a:xfrm>
            <a:prstGeom prst="rect"/>
            <a:noFill/>
            <a:ln>
              <a:noFill/>
            </a:ln>
          </p:spPr>
        </p:pic>
        <p:sp>
          <p:nvSpPr>
            <p:cNvPr id="1048847" name="Google Shape;234;p11"/>
            <p:cNvSpPr txBox="1"/>
            <p:nvPr/>
          </p:nvSpPr>
          <p:spPr>
            <a:xfrm>
              <a:off x="39393" y="5220988"/>
              <a:ext cx="3654600" cy="2871455"/>
            </a:xfrm>
            <a:prstGeom prst="rect"/>
            <a:noFill/>
            <a:ln>
              <a:noFill/>
            </a:ln>
          </p:spPr>
          <p:txBody>
            <a:bodyPr anchor="t" anchorCtr="0" bIns="0" lIns="0" rIns="0" spcFirstLastPara="1" tIns="12050" wrap="square">
              <a:spAutoFit/>
            </a:bodyPr>
            <a:p>
              <a:pPr algn="ctr" indent="0" lvl="0" marL="1145540" marR="1137920" rtl="0">
                <a:lnSpc>
                  <a:spcPct val="115000"/>
                </a:lnSpc>
                <a:spcBef>
                  <a:spcPts val="0"/>
                </a:spcBef>
                <a:spcAft>
                  <a:spcPts val="0"/>
                </a:spcAft>
                <a:buNone/>
              </a:pPr>
              <a:r>
                <a:rPr sz="1800" lang="en-US">
                  <a:solidFill>
                    <a:schemeClr val="dk1"/>
                  </a:solidFill>
                  <a:latin typeface="Roboto"/>
                  <a:ea typeface="Roboto"/>
                  <a:cs typeface="Roboto"/>
                  <a:sym typeface="Roboto"/>
                </a:rPr>
                <a:t>Age : 25 years old  Location : Suez  Gender : Male</a:t>
              </a:r>
              <a:endParaRPr sz="1800">
                <a:solidFill>
                  <a:schemeClr val="dk1"/>
                </a:solidFill>
                <a:latin typeface="Roboto"/>
                <a:ea typeface="Roboto"/>
                <a:cs typeface="Roboto"/>
                <a:sym typeface="Roboto"/>
              </a:endParaRPr>
            </a:p>
            <a:p>
              <a:pPr algn="ctr" indent="0" lvl="0" marL="12065" marR="5080" rtl="0">
                <a:lnSpc>
                  <a:spcPct val="115000"/>
                </a:lnSpc>
                <a:spcBef>
                  <a:spcPts val="240"/>
                </a:spcBef>
                <a:spcAft>
                  <a:spcPts val="0"/>
                </a:spcAft>
                <a:buNone/>
              </a:pPr>
              <a:r>
                <a:rPr sz="1800" lang="en-US">
                  <a:solidFill>
                    <a:schemeClr val="dk1"/>
                  </a:solidFill>
                  <a:latin typeface="Roboto"/>
                  <a:ea typeface="Roboto"/>
                  <a:cs typeface="Roboto"/>
                  <a:sym typeface="Roboto"/>
                </a:rPr>
                <a:t>Education : Graduate of the Faculty of  Arts</a:t>
              </a:r>
              <a:endParaRPr sz="1800">
                <a:solidFill>
                  <a:schemeClr val="dk1"/>
                </a:solidFill>
                <a:latin typeface="Roboto"/>
                <a:ea typeface="Roboto"/>
                <a:cs typeface="Roboto"/>
                <a:sym typeface="Roboto"/>
              </a:endParaRPr>
            </a:p>
            <a:p>
              <a:pPr algn="ctr" indent="0" lvl="0" marL="507365" marR="438150" rtl="0">
                <a:lnSpc>
                  <a:spcPct val="115000"/>
                </a:lnSpc>
                <a:spcBef>
                  <a:spcPts val="0"/>
                </a:spcBef>
                <a:spcAft>
                  <a:spcPts val="0"/>
                </a:spcAft>
                <a:buNone/>
              </a:pPr>
              <a:r>
                <a:rPr sz="1800" lang="en-US">
                  <a:solidFill>
                    <a:schemeClr val="dk1"/>
                  </a:solidFill>
                  <a:latin typeface="Roboto"/>
                  <a:ea typeface="Roboto"/>
                  <a:cs typeface="Roboto"/>
                  <a:sym typeface="Roboto"/>
                </a:rPr>
                <a:t>Profession : French translator  Marital Status : Single  Income : 5000 EGP</a:t>
              </a:r>
              <a:endParaRPr sz="1800">
                <a:solidFill>
                  <a:schemeClr val="dk1"/>
                </a:solidFill>
                <a:latin typeface="Roboto"/>
                <a:ea typeface="Roboto"/>
                <a:cs typeface="Roboto"/>
                <a:sym typeface="Roboto"/>
              </a:endParaRPr>
            </a:p>
            <a:p>
              <a:pPr algn="ctr" indent="0" lvl="0" marL="61593" marR="0" rtl="0">
                <a:lnSpc>
                  <a:spcPct val="115000"/>
                </a:lnSpc>
                <a:spcBef>
                  <a:spcPts val="540"/>
                </a:spcBef>
                <a:spcAft>
                  <a:spcPts val="0"/>
                </a:spcAft>
                <a:buNone/>
              </a:pPr>
              <a:r>
                <a:rPr sz="1800" lang="en-US">
                  <a:solidFill>
                    <a:schemeClr val="dk1"/>
                  </a:solidFill>
                  <a:latin typeface="Roboto"/>
                  <a:ea typeface="Roboto"/>
                  <a:cs typeface="Roboto"/>
                  <a:sym typeface="Roboto"/>
                </a:rPr>
                <a:t>Children: 0</a:t>
              </a:r>
              <a:endParaRPr sz="1800">
                <a:solidFill>
                  <a:schemeClr val="dk1"/>
                </a:solidFill>
                <a:latin typeface="Roboto"/>
                <a:ea typeface="Roboto"/>
                <a:cs typeface="Roboto"/>
                <a:sym typeface="Roboto"/>
              </a:endParaRPr>
            </a:p>
          </p:txBody>
        </p:sp>
      </p:grpSp>
      <p:sp>
        <p:nvSpPr>
          <p:cNvPr id="1048848" name="Google Shape;235;p11"/>
          <p:cNvSpPr txBox="1"/>
          <p:nvPr/>
        </p:nvSpPr>
        <p:spPr>
          <a:xfrm>
            <a:off x="3919350" y="198650"/>
            <a:ext cx="12552600" cy="13968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9600" lang="en-US">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1048849" name="Google Shape;236;p11"/>
          <p:cNvSpPr txBox="1"/>
          <p:nvPr/>
        </p:nvSpPr>
        <p:spPr>
          <a:xfrm>
            <a:off x="987775" y="4319700"/>
            <a:ext cx="1908900" cy="5046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b="1" sz="3000" lang="en-US">
                <a:solidFill>
                  <a:schemeClr val="lt1"/>
                </a:solidFill>
                <a:latin typeface="Roboto"/>
                <a:ea typeface="Roboto"/>
                <a:cs typeface="Roboto"/>
                <a:sym typeface="Roboto"/>
              </a:rPr>
              <a:t>Omar</a:t>
            </a:r>
            <a:endParaRPr b="1" sz="30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0" name="Shape 240"/>
        <p:cNvGrpSpPr/>
        <p:nvPr/>
      </p:nvGrpSpPr>
      <p:grpSpPr>
        <a:xfrm>
          <a:off x="0" y="0"/>
          <a:ext cx="0" cy="0"/>
          <a:chOff x="0" y="0"/>
          <a:chExt cx="0" cy="0"/>
        </a:xfrm>
      </p:grpSpPr>
      <p:sp>
        <p:nvSpPr>
          <p:cNvPr id="1048694" name="Google Shape;241;p12"/>
          <p:cNvSpPr txBox="1"/>
          <p:nvPr>
            <p:ph type="title"/>
          </p:nvPr>
        </p:nvSpPr>
        <p:spPr>
          <a:xfrm>
            <a:off x="4017850" y="1634474"/>
            <a:ext cx="3240600" cy="382200"/>
          </a:xfrm>
          <a:prstGeom prst="rect"/>
          <a:noFill/>
          <a:ln>
            <a:noFill/>
          </a:ln>
        </p:spPr>
        <p:txBody>
          <a:bodyPr anchor="t" anchorCtr="0" bIns="0" lIns="0" rIns="0" spcFirstLastPara="1" tIns="12700" wrap="square">
            <a:spAutoFit/>
          </a:bodyPr>
          <a:p>
            <a:pPr algn="l" indent="0" lvl="0" marL="12700" rtl="0">
              <a:lnSpc>
                <a:spcPct val="100000"/>
              </a:lnSpc>
              <a:spcBef>
                <a:spcPts val="0"/>
              </a:spcBef>
              <a:spcAft>
                <a:spcPts val="0"/>
              </a:spcAft>
              <a:buNone/>
            </a:pPr>
            <a:r>
              <a:rPr b="1" lang="en-US"/>
              <a:t>Goals/Aspirations</a:t>
            </a:r>
            <a:endParaRPr b="1"/>
          </a:p>
        </p:txBody>
      </p:sp>
      <p:sp>
        <p:nvSpPr>
          <p:cNvPr id="1048695" name="Google Shape;242;p12"/>
          <p:cNvSpPr txBox="1"/>
          <p:nvPr/>
        </p:nvSpPr>
        <p:spPr>
          <a:xfrm>
            <a:off x="13009725" y="6458551"/>
            <a:ext cx="5365500" cy="3008478"/>
          </a:xfrm>
          <a:prstGeom prst="rect"/>
          <a:noFill/>
          <a:ln>
            <a:noFill/>
          </a:ln>
        </p:spPr>
        <p:txBody>
          <a:bodyPr anchor="t" anchorCtr="0" bIns="0" lIns="0" rIns="0" spcFirstLastPara="1" tIns="12700" wrap="square">
            <a:spAutoFit/>
          </a:bodyPr>
          <a:p>
            <a:pPr algn="l" indent="-352425" lvl="0" marL="457200" marR="446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Motivators: </a:t>
            </a:r>
            <a:r>
              <a:rPr sz="1950" lang="en-US">
                <a:solidFill>
                  <a:schemeClr val="dk1"/>
                </a:solidFill>
                <a:latin typeface="Roboto Light"/>
                <a:ea typeface="Roboto Light"/>
                <a:cs typeface="Roboto Light"/>
                <a:sym typeface="Roboto Light"/>
              </a:rPr>
              <a:t>Discovering new books,  connecting with like-minded people, and  sharing their love of reading online.</a:t>
            </a:r>
            <a:endParaRPr sz="1950">
              <a:solidFill>
                <a:schemeClr val="dk1"/>
              </a:solidFill>
              <a:latin typeface="Roboto Light"/>
              <a:ea typeface="Roboto Light"/>
              <a:cs typeface="Roboto Light"/>
              <a:sym typeface="Roboto Light"/>
            </a:endParaRPr>
          </a:p>
          <a:p>
            <a:pPr algn="l" indent="-352425" lvl="0" marL="457200" marR="446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Influences: </a:t>
            </a:r>
            <a:r>
              <a:rPr sz="1950" lang="en-US">
                <a:solidFill>
                  <a:schemeClr val="dk1"/>
                </a:solidFill>
                <a:latin typeface="Roboto Light"/>
                <a:ea typeface="Roboto Light"/>
                <a:cs typeface="Roboto Light"/>
                <a:sym typeface="Roboto Light"/>
              </a:rPr>
              <a:t>He trusts the opinions of his  reader friends, follows influencers on social  media and gets information from them.</a:t>
            </a:r>
            <a:endParaRPr sz="1950">
              <a:solidFill>
                <a:schemeClr val="dk1"/>
              </a:solidFill>
              <a:latin typeface="Roboto Light"/>
              <a:ea typeface="Roboto Light"/>
              <a:cs typeface="Roboto Light"/>
              <a:sym typeface="Roboto Light"/>
            </a:endParaRPr>
          </a:p>
          <a:p>
            <a:pPr algn="l" indent="-352425" lvl="0" marL="457200" marR="446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Media Consumption: </a:t>
            </a:r>
            <a:r>
              <a:rPr sz="1950" lang="en-US">
                <a:solidFill>
                  <a:schemeClr val="dk1"/>
                </a:solidFill>
                <a:latin typeface="Roboto Light"/>
                <a:ea typeface="Roboto Light"/>
                <a:cs typeface="Roboto Light"/>
                <a:sym typeface="Roboto Light"/>
              </a:rPr>
              <a:t>Preferred media  channels (blogs, podcasts, social media).</a:t>
            </a:r>
            <a:endParaRPr sz="1950">
              <a:solidFill>
                <a:schemeClr val="dk1"/>
              </a:solidFill>
              <a:latin typeface="Roboto Light"/>
              <a:ea typeface="Roboto Light"/>
              <a:cs typeface="Roboto Light"/>
              <a:sym typeface="Roboto Light"/>
            </a:endParaRPr>
          </a:p>
        </p:txBody>
      </p:sp>
      <p:sp>
        <p:nvSpPr>
          <p:cNvPr id="1048696" name="Google Shape;243;p12"/>
          <p:cNvSpPr txBox="1"/>
          <p:nvPr/>
        </p:nvSpPr>
        <p:spPr>
          <a:xfrm>
            <a:off x="4017851" y="2125833"/>
            <a:ext cx="5786100" cy="4506366"/>
          </a:xfrm>
          <a:prstGeom prst="rect"/>
          <a:noFill/>
          <a:ln>
            <a:noFill/>
          </a:ln>
        </p:spPr>
        <p:txBody>
          <a:bodyPr anchor="t" anchorCtr="0" bIns="0" lIns="0" rIns="0" spcFirstLastPara="1" tIns="12700" wrap="square">
            <a:spAutoFit/>
          </a:bodyPr>
          <a:p>
            <a:pPr algn="l" indent="-352425" lvl="0" marL="457200" marR="319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Primary Goal: </a:t>
            </a:r>
            <a:r>
              <a:rPr sz="1950" lang="en-US">
                <a:solidFill>
                  <a:schemeClr val="dk1"/>
                </a:solidFill>
                <a:latin typeface="Roboto Light"/>
                <a:ea typeface="Roboto Light"/>
                <a:cs typeface="Roboto Light"/>
                <a:sym typeface="Roboto Light"/>
              </a:rPr>
              <a:t>To balance the demands of medical  school with a lifelong passion for reading.</a:t>
            </a:r>
            <a:endParaRPr sz="1950">
              <a:solidFill>
                <a:schemeClr val="dk1"/>
              </a:solidFill>
              <a:latin typeface="Roboto Light"/>
              <a:ea typeface="Roboto Light"/>
              <a:cs typeface="Roboto Light"/>
              <a:sym typeface="Roboto Light"/>
            </a:endParaRPr>
          </a:p>
          <a:p>
            <a:pPr algn="l" indent="-352425" lvl="0" marL="457200" marR="319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Secondary Goals: </a:t>
            </a:r>
            <a:r>
              <a:rPr sz="1950" lang="en-US">
                <a:solidFill>
                  <a:schemeClr val="dk1"/>
                </a:solidFill>
                <a:latin typeface="Roboto Light"/>
                <a:ea typeface="Roboto Light"/>
                <a:cs typeface="Roboto Light"/>
                <a:sym typeface="Roboto Light"/>
              </a:rPr>
              <a:t>Discover new authors and  genres: Expand their literary horizons beyond  medical textbooks.</a:t>
            </a:r>
            <a:endParaRPr sz="1950">
              <a:solidFill>
                <a:schemeClr val="dk1"/>
              </a:solidFill>
              <a:latin typeface="Roboto Light"/>
              <a:ea typeface="Roboto Light"/>
              <a:cs typeface="Roboto Light"/>
              <a:sym typeface="Roboto Light"/>
            </a:endParaRPr>
          </a:p>
          <a:p>
            <a:pPr algn="l" indent="-352425" lvl="0" marL="457200" marR="319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Connect with like-minded readers: </a:t>
            </a:r>
            <a:r>
              <a:rPr sz="1950" lang="en-US">
                <a:solidFill>
                  <a:schemeClr val="dk1"/>
                </a:solidFill>
                <a:latin typeface="Roboto Light"/>
                <a:ea typeface="Roboto Light"/>
                <a:cs typeface="Roboto Light"/>
                <a:sym typeface="Roboto Light"/>
              </a:rPr>
              <a:t>Build a  community of individuals who share their love of  books.</a:t>
            </a:r>
            <a:endParaRPr sz="1950">
              <a:solidFill>
                <a:schemeClr val="dk1"/>
              </a:solidFill>
              <a:latin typeface="Roboto Light"/>
              <a:ea typeface="Roboto Light"/>
              <a:cs typeface="Roboto Light"/>
              <a:sym typeface="Roboto Light"/>
            </a:endParaRPr>
          </a:p>
          <a:p>
            <a:pPr algn="l" indent="-352425" lvl="0" marL="457200" marR="319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Save money on textbooks and other reading</a:t>
            </a:r>
            <a:endParaRPr sz="1950">
              <a:solidFill>
                <a:schemeClr val="dk1"/>
              </a:solidFill>
              <a:latin typeface="Roboto"/>
              <a:ea typeface="Roboto"/>
              <a:cs typeface="Roboto"/>
              <a:sym typeface="Roboto"/>
            </a:endParaRPr>
          </a:p>
          <a:p>
            <a:pPr algn="l" indent="-352425" lvl="0" marL="457200" marR="31940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materials:</a:t>
            </a:r>
            <a:r>
              <a:rPr sz="1950" lang="en-US">
                <a:solidFill>
                  <a:schemeClr val="dk1"/>
                </a:solidFill>
                <a:latin typeface="Roboto Light"/>
                <a:ea typeface="Roboto Light"/>
                <a:cs typeface="Roboto Light"/>
                <a:sym typeface="Roboto Light"/>
              </a:rPr>
              <a:t> Find affordable alternatives to expensive  academic texts.</a:t>
            </a:r>
            <a:endParaRPr sz="1950">
              <a:solidFill>
                <a:schemeClr val="dk1"/>
              </a:solidFill>
              <a:latin typeface="Roboto Light"/>
              <a:ea typeface="Roboto Light"/>
              <a:cs typeface="Roboto Light"/>
              <a:sym typeface="Roboto Light"/>
            </a:endParaRPr>
          </a:p>
        </p:txBody>
      </p:sp>
      <p:sp>
        <p:nvSpPr>
          <p:cNvPr id="1048697" name="Google Shape;244;p12"/>
          <p:cNvSpPr txBox="1"/>
          <p:nvPr/>
        </p:nvSpPr>
        <p:spPr>
          <a:xfrm>
            <a:off x="4017850" y="6805933"/>
            <a:ext cx="37704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1048698" name="Google Shape;245;p12"/>
          <p:cNvSpPr txBox="1"/>
          <p:nvPr/>
        </p:nvSpPr>
        <p:spPr>
          <a:xfrm>
            <a:off x="4017854" y="7322623"/>
            <a:ext cx="4755300" cy="2349500"/>
          </a:xfrm>
          <a:prstGeom prst="rect"/>
          <a:noFill/>
          <a:ln>
            <a:noFill/>
          </a:ln>
        </p:spPr>
        <p:txBody>
          <a:bodyPr anchor="t" anchorCtr="0" bIns="0" lIns="0" rIns="0" spcFirstLastPara="1" tIns="12700" wrap="square">
            <a:spAutoFit/>
          </a:bodyPr>
          <a:p>
            <a:pPr algn="l" indent="-352425" lvl="0" marL="457200" marR="0" rtl="0">
              <a:lnSpc>
                <a:spcPct val="1000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He struggles to obtain books because of their  steep prices and wishes to find them at  affordable rates that fit his budget.</a:t>
            </a:r>
            <a:endParaRPr sz="1950">
              <a:solidFill>
                <a:schemeClr val="dk1"/>
              </a:solidFill>
              <a:latin typeface="Roboto Light"/>
              <a:ea typeface="Roboto Light"/>
              <a:cs typeface="Roboto Light"/>
              <a:sym typeface="Roboto Light"/>
            </a:endParaRPr>
          </a:p>
          <a:p>
            <a:pPr algn="l" indent="-352425" lvl="0" marL="457200" marR="0" rtl="0">
              <a:lnSpc>
                <a:spcPct val="1000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He struggles to identify the right books for  himself and requires ample time to select and  determine which one to read.</a:t>
            </a:r>
            <a:endParaRPr sz="1950">
              <a:solidFill>
                <a:schemeClr val="dk1"/>
              </a:solidFill>
              <a:latin typeface="Roboto Light"/>
              <a:ea typeface="Roboto Light"/>
              <a:cs typeface="Roboto Light"/>
              <a:sym typeface="Roboto Light"/>
            </a:endParaRPr>
          </a:p>
        </p:txBody>
      </p:sp>
      <p:grpSp>
        <p:nvGrpSpPr>
          <p:cNvPr id="71" name="Google Shape;246;p12"/>
          <p:cNvGrpSpPr/>
          <p:nvPr/>
        </p:nvGrpSpPr>
        <p:grpSpPr>
          <a:xfrm>
            <a:off x="13034185" y="1743669"/>
            <a:ext cx="5316580" cy="3765099"/>
            <a:chOff x="12815540" y="1879811"/>
            <a:chExt cx="5438400" cy="4179729"/>
          </a:xfrm>
        </p:grpSpPr>
        <p:sp>
          <p:nvSpPr>
            <p:cNvPr id="1048699" name="Google Shape;247;p12"/>
            <p:cNvSpPr txBox="1"/>
            <p:nvPr/>
          </p:nvSpPr>
          <p:spPr>
            <a:xfrm>
              <a:off x="12849574" y="1879811"/>
              <a:ext cx="3509400" cy="424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1048700" name="Google Shape;248;p12"/>
            <p:cNvSpPr txBox="1"/>
            <p:nvPr/>
          </p:nvSpPr>
          <p:spPr>
            <a:xfrm>
              <a:off x="12815540" y="2304044"/>
              <a:ext cx="5438400" cy="3755496"/>
            </a:xfrm>
            <a:prstGeom prst="rect"/>
            <a:noFill/>
            <a:ln>
              <a:noFill/>
            </a:ln>
          </p:spPr>
          <p:txBody>
            <a:bodyPr anchor="t" anchorCtr="0" bIns="0" lIns="0" rIns="0" spcFirstLastPara="1" tIns="12700" wrap="square">
              <a:spAutoFit/>
            </a:bodyPr>
            <a:p>
              <a:pPr algn="l" indent="-352425" lvl="0" marL="457200" marR="473708"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Buying Behavior: </a:t>
              </a:r>
              <a:r>
                <a:rPr sz="1950" lang="en-US">
                  <a:solidFill>
                    <a:schemeClr val="dk1"/>
                  </a:solidFill>
                  <a:latin typeface="Roboto Light"/>
                  <a:ea typeface="Roboto Light"/>
                  <a:cs typeface="Roboto Light"/>
                  <a:sym typeface="Roboto Light"/>
                </a:rPr>
                <a:t>He follows book reviews  and makes a purchase decision based on  people's good opinions.</a:t>
              </a:r>
              <a:endParaRPr sz="1950">
                <a:solidFill>
                  <a:schemeClr val="dk1"/>
                </a:solidFill>
                <a:latin typeface="Roboto Light"/>
                <a:ea typeface="Roboto Light"/>
                <a:cs typeface="Roboto Light"/>
                <a:sym typeface="Roboto Light"/>
              </a:endParaRPr>
            </a:p>
            <a:p>
              <a:pPr algn="l" indent="-352425" lvl="0" marL="457200" marR="473708"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Product Usage: </a:t>
              </a:r>
              <a:r>
                <a:rPr sz="1950" lang="en-US">
                  <a:solidFill>
                    <a:schemeClr val="dk1"/>
                  </a:solidFill>
                  <a:latin typeface="Roboto Light"/>
                  <a:ea typeface="Roboto Light"/>
                  <a:cs typeface="Roboto Light"/>
                  <a:sym typeface="Roboto Light"/>
                </a:rPr>
                <a:t>Reduce stress and improve  mental well-being he use reading as a form  of relaxation and escape from the pressures  of medical school.</a:t>
              </a:r>
              <a:endParaRPr sz="1950">
                <a:solidFill>
                  <a:schemeClr val="dk1"/>
                </a:solidFill>
                <a:latin typeface="Roboto Light"/>
                <a:ea typeface="Roboto Light"/>
                <a:cs typeface="Roboto Light"/>
                <a:sym typeface="Roboto Light"/>
              </a:endParaRPr>
            </a:p>
            <a:p>
              <a:pPr algn="l" indent="-352425" lvl="0" marL="457200" marR="473708"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Technology Usage: </a:t>
              </a:r>
              <a:r>
                <a:rPr sz="1950" lang="en-US">
                  <a:solidFill>
                    <a:schemeClr val="dk1"/>
                  </a:solidFill>
                  <a:latin typeface="Roboto Light"/>
                  <a:ea typeface="Roboto Light"/>
                  <a:cs typeface="Roboto Light"/>
                  <a:sym typeface="Roboto Light"/>
                </a:rPr>
                <a:t>Digitally savvy, active on social media platforms.</a:t>
              </a:r>
              <a:endParaRPr sz="1950">
                <a:solidFill>
                  <a:schemeClr val="dk1"/>
                </a:solidFill>
                <a:latin typeface="Roboto Light"/>
                <a:ea typeface="Roboto Light"/>
                <a:cs typeface="Roboto Light"/>
                <a:sym typeface="Roboto Light"/>
              </a:endParaRPr>
            </a:p>
          </p:txBody>
        </p:sp>
      </p:grpSp>
      <p:sp>
        <p:nvSpPr>
          <p:cNvPr id="1048701" name="Google Shape;249;p12"/>
          <p:cNvSpPr txBox="1"/>
          <p:nvPr/>
        </p:nvSpPr>
        <p:spPr>
          <a:xfrm>
            <a:off x="9705884" y="5584754"/>
            <a:ext cx="2960100" cy="504600"/>
          </a:xfrm>
          <a:prstGeom prst="rect"/>
          <a:noFill/>
          <a:ln>
            <a:noFill/>
          </a:ln>
        </p:spPr>
        <p:txBody>
          <a:bodyPr anchor="t" anchorCtr="0" bIns="0" lIns="0" rIns="0" spcFirstLastPara="1" tIns="133975"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Lifestyle</a:t>
            </a:r>
            <a:endParaRPr sz="1950">
              <a:solidFill>
                <a:schemeClr val="dk1"/>
              </a:solidFill>
              <a:latin typeface="Roboto"/>
              <a:ea typeface="Roboto"/>
              <a:cs typeface="Roboto"/>
              <a:sym typeface="Roboto"/>
            </a:endParaRPr>
          </a:p>
        </p:txBody>
      </p:sp>
      <p:sp>
        <p:nvSpPr>
          <p:cNvPr id="1048702" name="Google Shape;250;p12"/>
          <p:cNvSpPr txBox="1"/>
          <p:nvPr/>
        </p:nvSpPr>
        <p:spPr>
          <a:xfrm>
            <a:off x="9602102" y="1743613"/>
            <a:ext cx="27540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Personality Traits</a:t>
            </a:r>
            <a:endParaRPr sz="1950">
              <a:solidFill>
                <a:schemeClr val="dk1"/>
              </a:solidFill>
              <a:latin typeface="Roboto Light"/>
              <a:ea typeface="Roboto Light"/>
              <a:cs typeface="Roboto Light"/>
              <a:sym typeface="Roboto Light"/>
            </a:endParaRPr>
          </a:p>
        </p:txBody>
      </p:sp>
      <p:sp>
        <p:nvSpPr>
          <p:cNvPr id="1048703" name="Google Shape;251;p12"/>
          <p:cNvSpPr txBox="1"/>
          <p:nvPr/>
        </p:nvSpPr>
        <p:spPr>
          <a:xfrm>
            <a:off x="9595211" y="3567204"/>
            <a:ext cx="2767800" cy="382200"/>
          </a:xfrm>
          <a:prstGeom prst="rect"/>
          <a:noFill/>
          <a:ln>
            <a:noFill/>
          </a:ln>
        </p:spPr>
        <p:txBody>
          <a:bodyPr anchor="t" anchorCtr="0" bIns="0" lIns="0" rIns="0" spcFirstLastPara="1" tIns="12700" wrap="square">
            <a:spAutoFit/>
          </a:bodyPr>
          <a:p>
            <a:pPr algn="l" indent="0" lvl="0" marL="18415" marR="0" rtl="0">
              <a:lnSpc>
                <a:spcPct val="100000"/>
              </a:lnSpc>
              <a:spcBef>
                <a:spcPts val="0"/>
              </a:spcBef>
              <a:spcAft>
                <a:spcPts val="0"/>
              </a:spcAft>
              <a:buNone/>
            </a:pPr>
            <a:r>
              <a:rPr b="1" sz="2400" lang="en-US">
                <a:solidFill>
                  <a:schemeClr val="dk1"/>
                </a:solidFill>
                <a:latin typeface="Roboto"/>
                <a:ea typeface="Roboto"/>
                <a:cs typeface="Roboto"/>
                <a:sym typeface="Roboto"/>
              </a:rPr>
              <a:t>Values &amp; Beliefs</a:t>
            </a:r>
            <a:endParaRPr sz="1950">
              <a:solidFill>
                <a:schemeClr val="dk1"/>
              </a:solidFill>
              <a:latin typeface="Roboto"/>
              <a:ea typeface="Roboto"/>
              <a:cs typeface="Roboto"/>
              <a:sym typeface="Roboto"/>
            </a:endParaRPr>
          </a:p>
        </p:txBody>
      </p:sp>
      <p:sp>
        <p:nvSpPr>
          <p:cNvPr id="1048704" name="Google Shape;252;p12"/>
          <p:cNvSpPr txBox="1"/>
          <p:nvPr/>
        </p:nvSpPr>
        <p:spPr>
          <a:xfrm>
            <a:off x="9602075" y="2175675"/>
            <a:ext cx="3458100" cy="1091700"/>
          </a:xfrm>
          <a:prstGeom prst="rect"/>
          <a:noFill/>
          <a:ln>
            <a:noFill/>
          </a:ln>
        </p:spPr>
        <p:txBody>
          <a:bodyPr anchor="t" anchorCtr="0" bIns="91425" lIns="91425" rIns="91425" spcFirstLastPara="1" tIns="91425" wrap="square">
            <a:noAutofit/>
          </a:bodyPr>
          <a:p>
            <a:pPr algn="l" indent="-352425" lvl="0" marL="457200" rtl="0">
              <a:spcBef>
                <a:spcPts val="0"/>
              </a:spcBef>
              <a:spcAft>
                <a:spcPts val="0"/>
              </a:spcAft>
              <a:buClr>
                <a:schemeClr val="dk1"/>
              </a:buClr>
              <a:buSzPts val="1950"/>
              <a:buFont typeface="Roboto Light"/>
              <a:buChar char="●"/>
            </a:pPr>
            <a:r>
              <a:rPr sz="1950" lang="en-US">
                <a:solidFill>
                  <a:schemeClr val="dk1"/>
                </a:solidFill>
                <a:latin typeface="Roboto Light"/>
                <a:ea typeface="Roboto Light"/>
                <a:cs typeface="Roboto Light"/>
                <a:sym typeface="Roboto Light"/>
              </a:rPr>
              <a:t>Extroverted, creative, and  tech-savvy, interested in  new experiences and  adventures.</a:t>
            </a:r>
            <a:endParaRPr sz="1950">
              <a:solidFill>
                <a:schemeClr val="dk1"/>
              </a:solidFill>
              <a:latin typeface="Roboto Light"/>
              <a:ea typeface="Roboto Light"/>
              <a:cs typeface="Roboto Light"/>
              <a:sym typeface="Roboto Light"/>
            </a:endParaRPr>
          </a:p>
        </p:txBody>
      </p:sp>
      <p:sp>
        <p:nvSpPr>
          <p:cNvPr id="1048705" name="Google Shape;253;p12"/>
          <p:cNvSpPr txBox="1"/>
          <p:nvPr/>
        </p:nvSpPr>
        <p:spPr>
          <a:xfrm>
            <a:off x="9602000" y="3972750"/>
            <a:ext cx="3369600" cy="1532700"/>
          </a:xfrm>
          <a:prstGeom prst="rect"/>
          <a:noFill/>
          <a:ln>
            <a:noFill/>
          </a:ln>
        </p:spPr>
        <p:txBody>
          <a:bodyPr anchor="t" anchorCtr="0" bIns="91425" lIns="91425" rIns="91425" spcFirstLastPara="1" tIns="91425" wrap="square">
            <a:noAutofit/>
          </a:bodyPr>
          <a:p>
            <a:pPr algn="l" indent="-352425" lvl="0" marL="457200" rtl="0">
              <a:spcBef>
                <a:spcPts val="0"/>
              </a:spcBef>
              <a:spcAft>
                <a:spcPts val="0"/>
              </a:spcAft>
              <a:buClr>
                <a:schemeClr val="dk1"/>
              </a:buClr>
              <a:buSzPts val="1950"/>
              <a:buFont typeface="Roboto Light"/>
              <a:buChar char="●"/>
            </a:pPr>
            <a:r>
              <a:rPr sz="1950" lang="en-US">
                <a:solidFill>
                  <a:schemeClr val="dk1"/>
                </a:solidFill>
                <a:latin typeface="Roboto Light"/>
                <a:ea typeface="Roboto Light"/>
                <a:cs typeface="Roboto Light"/>
                <a:sym typeface="Roboto Light"/>
              </a:rPr>
              <a:t>He believes that social  media can be a powerful  tool for connecting with  others and sharing </a:t>
            </a:r>
            <a:r>
              <a:rPr sz="1950" lang="en-US">
                <a:solidFill>
                  <a:schemeClr val="dk1"/>
                </a:solidFill>
                <a:latin typeface="Roboto Light"/>
                <a:ea typeface="Roboto Light"/>
                <a:cs typeface="Roboto Light"/>
                <a:sym typeface="Roboto Light"/>
              </a:rPr>
              <a:t>ideas.</a:t>
            </a:r>
            <a:endParaRPr sz="1950">
              <a:solidFill>
                <a:schemeClr val="dk1"/>
              </a:solidFill>
              <a:latin typeface="Roboto Light"/>
              <a:ea typeface="Roboto Light"/>
              <a:cs typeface="Roboto Light"/>
              <a:sym typeface="Roboto Light"/>
            </a:endParaRPr>
          </a:p>
        </p:txBody>
      </p:sp>
      <p:sp>
        <p:nvSpPr>
          <p:cNvPr id="1048706" name="Google Shape;254;p12"/>
          <p:cNvSpPr txBox="1"/>
          <p:nvPr/>
        </p:nvSpPr>
        <p:spPr>
          <a:xfrm>
            <a:off x="9602069" y="6079815"/>
            <a:ext cx="3167700" cy="1413600"/>
          </a:xfrm>
          <a:prstGeom prst="rect"/>
          <a:noFill/>
          <a:ln>
            <a:noFill/>
          </a:ln>
        </p:spPr>
        <p:txBody>
          <a:bodyPr anchor="t" anchorCtr="0" bIns="91425" lIns="91425" rIns="91425" spcFirstLastPara="1" tIns="91425" wrap="square">
            <a:noAutofit/>
          </a:bodyPr>
          <a:p>
            <a:pPr algn="l" indent="-352425" lvl="0" marL="457200" rtl="0">
              <a:spcBef>
                <a:spcPts val="0"/>
              </a:spcBef>
              <a:spcAft>
                <a:spcPts val="0"/>
              </a:spcAft>
              <a:buClr>
                <a:schemeClr val="dk1"/>
              </a:buClr>
              <a:buSzPts val="1950"/>
              <a:buFont typeface="Roboto Light"/>
              <a:buChar char="●"/>
            </a:pPr>
            <a:r>
              <a:rPr sz="1950" lang="en-US">
                <a:solidFill>
                  <a:schemeClr val="dk1"/>
                </a:solidFill>
                <a:latin typeface="Roboto Light"/>
                <a:ea typeface="Roboto Light"/>
                <a:cs typeface="Roboto Light"/>
                <a:sym typeface="Roboto Light"/>
              </a:rPr>
              <a:t>Enjoys spending time with  friends, attending concerts,  and exploring new places</a:t>
            </a:r>
            <a:endParaRPr sz="1950">
              <a:solidFill>
                <a:schemeClr val="dk1"/>
              </a:solidFill>
              <a:latin typeface="Roboto Light"/>
              <a:ea typeface="Roboto Light"/>
              <a:cs typeface="Roboto Light"/>
              <a:sym typeface="Roboto Light"/>
            </a:endParaRPr>
          </a:p>
          <a:p>
            <a:pPr algn="l" indent="0" lvl="0" marL="0" rtl="0">
              <a:spcBef>
                <a:spcPts val="0"/>
              </a:spcBef>
              <a:spcAft>
                <a:spcPts val="0"/>
              </a:spcAft>
              <a:buNone/>
            </a:pPr>
            <a:r>
              <a:t/>
            </a:r>
            <a:endParaRPr sz="1950">
              <a:solidFill>
                <a:schemeClr val="dk1"/>
              </a:solidFill>
              <a:latin typeface="Roboto Light"/>
              <a:ea typeface="Roboto Light"/>
              <a:cs typeface="Roboto Light"/>
              <a:sym typeface="Roboto Light"/>
            </a:endParaRPr>
          </a:p>
        </p:txBody>
      </p:sp>
      <p:sp>
        <p:nvSpPr>
          <p:cNvPr id="1048707" name="Google Shape;255;p12"/>
          <p:cNvSpPr txBox="1"/>
          <p:nvPr/>
        </p:nvSpPr>
        <p:spPr>
          <a:xfrm>
            <a:off x="12971592" y="5901881"/>
            <a:ext cx="3696600" cy="3444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2400" lang="en-US">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p:txBody>
      </p:sp>
      <p:sp>
        <p:nvSpPr>
          <p:cNvPr id="1048708" name="Google Shape;256;p12"/>
          <p:cNvSpPr txBox="1"/>
          <p:nvPr>
            <p:ph type="sldNum" idx="12"/>
          </p:nvPr>
        </p:nvSpPr>
        <p:spPr>
          <a:xfrm>
            <a:off x="13174686" y="957256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12</a:t>
            </a:fld>
          </a:p>
        </p:txBody>
      </p:sp>
      <p:sp>
        <p:nvSpPr>
          <p:cNvPr id="1048709" name="Google Shape;258;p12"/>
          <p:cNvSpPr/>
          <p:nvPr/>
        </p:nvSpPr>
        <p:spPr>
          <a:xfrm>
            <a:off x="43775" y="0"/>
            <a:ext cx="3769805" cy="10287000"/>
          </a:xfrm>
          <a:custGeom>
            <a:avLst/>
            <a:ahLst/>
            <a:rect l="l" t="t" r="r" b="b"/>
            <a:pathLst>
              <a:path w="2447925" h="10287000" extrusionOk="0">
                <a:moveTo>
                  <a:pt x="2333565" y="10286999"/>
                </a:moveTo>
                <a:lnTo>
                  <a:pt x="114359" y="10286999"/>
                </a:lnTo>
                <a:lnTo>
                  <a:pt x="106400" y="10286214"/>
                </a:lnTo>
                <a:lnTo>
                  <a:pt x="68132" y="10274605"/>
                </a:lnTo>
                <a:lnTo>
                  <a:pt x="30166" y="10245466"/>
                </a:lnTo>
                <a:lnTo>
                  <a:pt x="6241" y="10204015"/>
                </a:lnTo>
                <a:lnTo>
                  <a:pt x="0" y="10172638"/>
                </a:lnTo>
                <a:lnTo>
                  <a:pt x="0" y="114359"/>
                </a:lnTo>
                <a:lnTo>
                  <a:pt x="12392" y="68132"/>
                </a:lnTo>
                <a:lnTo>
                  <a:pt x="41531" y="30166"/>
                </a:lnTo>
                <a:lnTo>
                  <a:pt x="82982" y="6241"/>
                </a:lnTo>
                <a:lnTo>
                  <a:pt x="114359" y="0"/>
                </a:lnTo>
                <a:lnTo>
                  <a:pt x="122396" y="0"/>
                </a:lnTo>
                <a:lnTo>
                  <a:pt x="2333565" y="0"/>
                </a:lnTo>
                <a:lnTo>
                  <a:pt x="2379792" y="12392"/>
                </a:lnTo>
                <a:lnTo>
                  <a:pt x="2417758" y="41531"/>
                </a:lnTo>
                <a:lnTo>
                  <a:pt x="2441683" y="82982"/>
                </a:lnTo>
                <a:lnTo>
                  <a:pt x="2447924" y="114359"/>
                </a:lnTo>
                <a:lnTo>
                  <a:pt x="2447924" y="10172638"/>
                </a:lnTo>
                <a:lnTo>
                  <a:pt x="2435532" y="10218866"/>
                </a:lnTo>
                <a:lnTo>
                  <a:pt x="2406392" y="10256831"/>
                </a:lnTo>
                <a:lnTo>
                  <a:pt x="2364942" y="10280756"/>
                </a:lnTo>
                <a:lnTo>
                  <a:pt x="2341524" y="10286214"/>
                </a:lnTo>
                <a:lnTo>
                  <a:pt x="2333565" y="10286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pic>
        <p:nvPicPr>
          <p:cNvPr id="2097158" name="Google Shape;260;p12"/>
          <p:cNvPicPr preferRelativeResize="0">
            <a:picLocks/>
          </p:cNvPicPr>
          <p:nvPr/>
        </p:nvPicPr>
        <p:blipFill rotWithShape="1">
          <a:blip xmlns:r="http://schemas.openxmlformats.org/officeDocument/2006/relationships" r:embed="rId1">
            <a:alphaModFix/>
          </a:blip>
          <a:srcRect l="0" t="0" r="0" b="0"/>
          <a:stretch>
            <a:fillRect/>
          </a:stretch>
        </p:blipFill>
        <p:spPr>
          <a:xfrm>
            <a:off x="308375" y="1101213"/>
            <a:ext cx="3240600" cy="3240624"/>
          </a:xfrm>
          <a:prstGeom prst="rect"/>
          <a:noFill/>
          <a:ln>
            <a:noFill/>
          </a:ln>
        </p:spPr>
      </p:pic>
      <p:sp>
        <p:nvSpPr>
          <p:cNvPr id="1048710" name="Google Shape;261;p12"/>
          <p:cNvSpPr txBox="1"/>
          <p:nvPr/>
        </p:nvSpPr>
        <p:spPr>
          <a:xfrm>
            <a:off x="4017850" y="-73675"/>
            <a:ext cx="12552600" cy="13968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9600" lang="en-US">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1048711" name="Google Shape;262;p12"/>
          <p:cNvSpPr txBox="1"/>
          <p:nvPr/>
        </p:nvSpPr>
        <p:spPr>
          <a:xfrm>
            <a:off x="987775" y="4319700"/>
            <a:ext cx="1908900" cy="5046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b="1" sz="3000" lang="en-US">
                <a:solidFill>
                  <a:schemeClr val="lt1"/>
                </a:solidFill>
                <a:latin typeface="Roboto"/>
                <a:ea typeface="Roboto"/>
                <a:cs typeface="Roboto"/>
                <a:sym typeface="Roboto"/>
              </a:rPr>
              <a:t>Ahmed</a:t>
            </a:r>
            <a:endParaRPr b="1" sz="3000">
              <a:solidFill>
                <a:schemeClr val="lt1"/>
              </a:solidFill>
              <a:latin typeface="Roboto"/>
              <a:ea typeface="Roboto"/>
              <a:cs typeface="Roboto"/>
              <a:sym typeface="Roboto"/>
            </a:endParaRPr>
          </a:p>
        </p:txBody>
      </p:sp>
      <p:sp>
        <p:nvSpPr>
          <p:cNvPr id="1048712" name=""/>
          <p:cNvSpPr txBox="1"/>
          <p:nvPr/>
        </p:nvSpPr>
        <p:spPr>
          <a:xfrm>
            <a:off x="153131" y="5173199"/>
            <a:ext cx="3395843" cy="4282439"/>
          </a:xfrm>
          <a:prstGeom prst="rect"/>
        </p:spPr>
        <p:txBody>
          <a:bodyPr rtlCol="0" wrap="square">
            <a:spAutoFit/>
          </a:bodyPr>
          <a:p>
            <a:r>
              <a:rPr sz="2800" lang="en-US">
                <a:solidFill>
                  <a:srgbClr val="000000"/>
                </a:solidFill>
              </a:rPr>
              <a:t>Age : 20 years old </a:t>
            </a:r>
            <a:endParaRPr sz="2800" lang="en-EG">
              <a:solidFill>
                <a:srgbClr val="000000"/>
              </a:solidFill>
            </a:endParaRPr>
          </a:p>
          <a:p>
            <a:r>
              <a:rPr sz="2800" lang="en-US">
                <a:solidFill>
                  <a:srgbClr val="000000"/>
                </a:solidFill>
              </a:rPr>
              <a:t>Location : Suez</a:t>
            </a:r>
            <a:endParaRPr sz="2800" lang="en-EG">
              <a:solidFill>
                <a:srgbClr val="000000"/>
              </a:solidFill>
            </a:endParaRPr>
          </a:p>
          <a:p>
            <a:r>
              <a:rPr sz="2800" lang="en-US">
                <a:solidFill>
                  <a:srgbClr val="000000"/>
                </a:solidFill>
              </a:rPr>
              <a:t>Gender : Male </a:t>
            </a:r>
            <a:endParaRPr sz="2800" lang="en-EG">
              <a:solidFill>
                <a:srgbClr val="000000"/>
              </a:solidFill>
            </a:endParaRPr>
          </a:p>
          <a:p>
            <a:r>
              <a:rPr sz="2800" lang="en-US">
                <a:solidFill>
                  <a:srgbClr val="000000"/>
                </a:solidFill>
              </a:rPr>
              <a:t>Education : Student at faculty of medicine  </a:t>
            </a:r>
            <a:endParaRPr sz="2800" lang="en-EG">
              <a:solidFill>
                <a:srgbClr val="000000"/>
              </a:solidFill>
            </a:endParaRPr>
          </a:p>
          <a:p>
            <a:r>
              <a:rPr sz="2800" lang="en-US">
                <a:solidFill>
                  <a:srgbClr val="000000"/>
                </a:solidFill>
              </a:rPr>
              <a:t>Marital Status : Single </a:t>
            </a:r>
            <a:endParaRPr sz="2800" lang="en-EG">
              <a:solidFill>
                <a:srgbClr val="000000"/>
              </a:solidFill>
            </a:endParaRPr>
          </a:p>
          <a:p>
            <a:r>
              <a:rPr sz="2800" lang="en-US">
                <a:solidFill>
                  <a:srgbClr val="000000"/>
                </a:solidFill>
              </a:rPr>
              <a:t>Children : 0</a:t>
            </a:r>
            <a:endParaRPr sz="2800" lang="en-EG">
              <a:solidFill>
                <a:srgbClr val="000000"/>
              </a:solidFill>
            </a:endParaRPr>
          </a:p>
          <a:p>
            <a:endParaRPr sz="2800" lang="en-EG">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4" name="Shape 266"/>
        <p:cNvGrpSpPr/>
        <p:nvPr/>
      </p:nvGrpSpPr>
      <p:grpSpPr>
        <a:xfrm>
          <a:off x="0" y="0"/>
          <a:ext cx="0" cy="0"/>
          <a:chOff x="0" y="0"/>
          <a:chExt cx="0" cy="0"/>
        </a:xfrm>
      </p:grpSpPr>
      <p:sp>
        <p:nvSpPr>
          <p:cNvPr id="1048649" name="Google Shape;267;p13"/>
          <p:cNvSpPr txBox="1"/>
          <p:nvPr/>
        </p:nvSpPr>
        <p:spPr>
          <a:xfrm>
            <a:off x="13620592" y="1648850"/>
            <a:ext cx="37788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1048650" name="Google Shape;268;p13"/>
          <p:cNvSpPr txBox="1"/>
          <p:nvPr/>
        </p:nvSpPr>
        <p:spPr>
          <a:xfrm>
            <a:off x="3982834" y="7922398"/>
            <a:ext cx="5540100" cy="1773300"/>
          </a:xfrm>
          <a:prstGeom prst="rect"/>
          <a:noFill/>
          <a:ln>
            <a:noFill/>
          </a:ln>
        </p:spPr>
        <p:txBody>
          <a:bodyPr anchor="t" anchorCtr="0" bIns="0" lIns="0" rIns="0" spcFirstLastPara="1" tIns="12700" wrap="square">
            <a:spAutoFit/>
          </a:bodyPr>
          <a:p>
            <a:pPr algn="l" indent="0" lvl="0" marL="12700" marR="0" rtl="0">
              <a:lnSpc>
                <a:spcPct val="115000"/>
              </a:lnSpc>
              <a:spcBef>
                <a:spcPts val="0"/>
              </a:spcBef>
              <a:spcAft>
                <a:spcPts val="0"/>
              </a:spcAft>
              <a:buNone/>
            </a:pPr>
            <a:r>
              <a:rPr b="1" sz="2400" lang="en-US">
                <a:solidFill>
                  <a:schemeClr val="dk1"/>
                </a:solidFill>
                <a:latin typeface="Roboto"/>
                <a:ea typeface="Roboto"/>
                <a:cs typeface="Roboto"/>
                <a:sym typeface="Roboto"/>
              </a:rPr>
              <a:t>Personality Traits</a:t>
            </a:r>
            <a:endParaRPr b="1" sz="2400">
              <a:solidFill>
                <a:schemeClr val="dk1"/>
              </a:solidFill>
              <a:latin typeface="Roboto"/>
              <a:ea typeface="Roboto"/>
              <a:cs typeface="Roboto"/>
              <a:sym typeface="Roboto"/>
            </a:endParaRPr>
          </a:p>
          <a:p>
            <a:pPr algn="l" indent="-352425" lvl="0" marL="457200" marR="0" rtl="0">
              <a:lnSpc>
                <a:spcPct val="1150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Contemplative, mindful, focused, good  conversationalist, interested in reading  circles, has a passion for reading and loves  exchanging opinions with others</a:t>
            </a:r>
            <a:endParaRPr sz="1950">
              <a:solidFill>
                <a:schemeClr val="dk1"/>
              </a:solidFill>
              <a:latin typeface="Roboto Light"/>
              <a:ea typeface="Roboto Light"/>
              <a:cs typeface="Roboto Light"/>
              <a:sym typeface="Roboto Light"/>
            </a:endParaRPr>
          </a:p>
        </p:txBody>
      </p:sp>
      <p:sp>
        <p:nvSpPr>
          <p:cNvPr id="1048651" name="Google Shape;269;p13"/>
          <p:cNvSpPr txBox="1"/>
          <p:nvPr>
            <p:ph type="title"/>
          </p:nvPr>
        </p:nvSpPr>
        <p:spPr>
          <a:xfrm>
            <a:off x="3982829" y="1648850"/>
            <a:ext cx="3273600" cy="382200"/>
          </a:xfrm>
          <a:prstGeom prst="rect"/>
          <a:noFill/>
          <a:ln>
            <a:noFill/>
          </a:ln>
        </p:spPr>
        <p:txBody>
          <a:bodyPr anchor="t" anchorCtr="0" bIns="0" lIns="0" rIns="0" spcFirstLastPara="1" tIns="12700" wrap="square">
            <a:spAutoFit/>
          </a:bodyPr>
          <a:p>
            <a:pPr algn="l" indent="0" lvl="0" marL="12700" rtl="0">
              <a:lnSpc>
                <a:spcPct val="100000"/>
              </a:lnSpc>
              <a:spcBef>
                <a:spcPts val="0"/>
              </a:spcBef>
              <a:spcAft>
                <a:spcPts val="0"/>
              </a:spcAft>
              <a:buNone/>
            </a:pPr>
            <a:r>
              <a:rPr b="1" lang="en-US"/>
              <a:t>Goals/Aspirations</a:t>
            </a:r>
            <a:endParaRPr b="1"/>
          </a:p>
        </p:txBody>
      </p:sp>
      <p:sp>
        <p:nvSpPr>
          <p:cNvPr id="1048652" name="Google Shape;270;p13"/>
          <p:cNvSpPr txBox="1"/>
          <p:nvPr/>
        </p:nvSpPr>
        <p:spPr>
          <a:xfrm>
            <a:off x="3982825" y="2143050"/>
            <a:ext cx="5883000" cy="2237100"/>
          </a:xfrm>
          <a:prstGeom prst="rect"/>
          <a:noFill/>
          <a:ln>
            <a:noFill/>
          </a:ln>
        </p:spPr>
        <p:txBody>
          <a:bodyPr anchor="t" anchorCtr="0" bIns="0" lIns="0" rIns="0" spcFirstLastPara="1" tIns="12700" wrap="square">
            <a:spAutoFit/>
          </a:bodyPr>
          <a:p>
            <a:pPr algn="l" indent="-352425" lvl="0" marL="457200" marR="179070" rtl="0">
              <a:lnSpc>
                <a:spcPct val="1282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Primary goal :</a:t>
            </a:r>
            <a:r>
              <a:rPr sz="1950" lang="en-US">
                <a:solidFill>
                  <a:schemeClr val="dk1"/>
                </a:solidFill>
                <a:latin typeface="Roboto Light"/>
                <a:ea typeface="Roboto Light"/>
                <a:cs typeface="Roboto Light"/>
                <a:sym typeface="Roboto Light"/>
              </a:rPr>
              <a:t> Intellectual Growth to expand  knowledge and understanding through reading.</a:t>
            </a:r>
            <a:endParaRPr sz="1950">
              <a:solidFill>
                <a:schemeClr val="dk1"/>
              </a:solidFill>
              <a:latin typeface="Roboto Light"/>
              <a:ea typeface="Roboto Light"/>
              <a:cs typeface="Roboto Light"/>
              <a:sym typeface="Roboto Light"/>
            </a:endParaRPr>
          </a:p>
          <a:p>
            <a:pPr algn="l" indent="-352425" lvl="0" marL="457200" marR="5080" rtl="0">
              <a:lnSpc>
                <a:spcPct val="1282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Secondary Goals: </a:t>
            </a:r>
            <a:r>
              <a:rPr sz="1950" lang="en-US">
                <a:solidFill>
                  <a:schemeClr val="dk1"/>
                </a:solidFill>
                <a:latin typeface="Roboto Light"/>
                <a:ea typeface="Roboto Light"/>
                <a:cs typeface="Roboto Light"/>
                <a:sym typeface="Roboto Light"/>
              </a:rPr>
              <a:t>To expand their reading  horizons by discovering new authors and genres.</a:t>
            </a:r>
            <a:endParaRPr sz="1950">
              <a:solidFill>
                <a:schemeClr val="dk1"/>
              </a:solidFill>
              <a:latin typeface="Roboto Light"/>
              <a:ea typeface="Roboto Light"/>
              <a:cs typeface="Roboto Light"/>
              <a:sym typeface="Roboto Light"/>
            </a:endParaRPr>
          </a:p>
          <a:p>
            <a:pPr algn="l" indent="-352425" lvl="0" marL="457200" marR="180975" rtl="0">
              <a:lnSpc>
                <a:spcPct val="128200"/>
              </a:lnSpc>
              <a:spcBef>
                <a:spcPts val="0"/>
              </a:spcBef>
              <a:spcAft>
                <a:spcPts val="0"/>
              </a:spcAft>
              <a:buClr>
                <a:schemeClr val="dk1"/>
              </a:buClr>
              <a:buSzPts val="1950"/>
              <a:buFont typeface="Roboto Light"/>
              <a:buChar char="●"/>
            </a:pPr>
            <a:r>
              <a:rPr sz="1950" lang="en-US">
                <a:solidFill>
                  <a:schemeClr val="dk1"/>
                </a:solidFill>
                <a:latin typeface="Roboto Light"/>
                <a:ea typeface="Roboto Light"/>
                <a:cs typeface="Roboto Light"/>
                <a:sym typeface="Roboto Light"/>
              </a:rPr>
              <a:t>To participate in meaningful discussions  about literature and share insights with others.</a:t>
            </a:r>
            <a:endParaRPr sz="1950">
              <a:solidFill>
                <a:schemeClr val="dk1"/>
              </a:solidFill>
              <a:latin typeface="Roboto Light"/>
              <a:ea typeface="Roboto Light"/>
              <a:cs typeface="Roboto Light"/>
              <a:sym typeface="Roboto Light"/>
            </a:endParaRPr>
          </a:p>
        </p:txBody>
      </p:sp>
      <p:sp>
        <p:nvSpPr>
          <p:cNvPr id="1048653" name="Google Shape;271;p13"/>
          <p:cNvSpPr txBox="1"/>
          <p:nvPr/>
        </p:nvSpPr>
        <p:spPr>
          <a:xfrm>
            <a:off x="3982829" y="4492149"/>
            <a:ext cx="41856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1048654" name="Google Shape;272;p13"/>
          <p:cNvSpPr txBox="1"/>
          <p:nvPr/>
        </p:nvSpPr>
        <p:spPr>
          <a:xfrm>
            <a:off x="13620600" y="2143050"/>
            <a:ext cx="4667400" cy="5764686"/>
          </a:xfrm>
          <a:prstGeom prst="rect"/>
          <a:noFill/>
          <a:ln>
            <a:noFill/>
          </a:ln>
        </p:spPr>
        <p:txBody>
          <a:bodyPr anchor="t" anchorCtr="0" bIns="0" lIns="0" rIns="0" spcFirstLastPara="1" tIns="12700" wrap="square">
            <a:spAutoFit/>
          </a:bodyPr>
          <a:p>
            <a:pPr algn="l" indent="-352425" lvl="0" marL="457200" marR="477519"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Buying Behavior: </a:t>
            </a:r>
            <a:r>
              <a:rPr sz="1950" lang="en-US">
                <a:solidFill>
                  <a:schemeClr val="dk1"/>
                </a:solidFill>
                <a:latin typeface="Roboto Light"/>
                <a:ea typeface="Roboto Light"/>
                <a:cs typeface="Roboto Light"/>
                <a:sym typeface="Roboto Light"/>
              </a:rPr>
              <a:t>She looks for book  exchange platforms that offer a diverse  selection of books and a supportive  community.</a:t>
            </a:r>
            <a:endParaRPr sz="1950">
              <a:solidFill>
                <a:schemeClr val="dk1"/>
              </a:solidFill>
              <a:latin typeface="Roboto Light"/>
              <a:ea typeface="Roboto Light"/>
              <a:cs typeface="Roboto Light"/>
              <a:sym typeface="Roboto Light"/>
            </a:endParaRPr>
          </a:p>
          <a:p>
            <a:pPr algn="l" indent="-352425" lvl="0" marL="457200" marR="5080" rtl="0">
              <a:lnSpc>
                <a:spcPct val="1282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Values quality and authenticity in books and  prefers physical copies over digital formats.</a:t>
            </a:r>
            <a:endParaRPr sz="1950">
              <a:solidFill>
                <a:schemeClr val="dk1"/>
              </a:solidFill>
              <a:latin typeface="Roboto Light"/>
              <a:ea typeface="Roboto Light"/>
              <a:cs typeface="Roboto Light"/>
              <a:sym typeface="Roboto Light"/>
            </a:endParaRPr>
          </a:p>
          <a:p>
            <a:pPr algn="l" indent="-352425" lvl="0" marL="457200" marR="104138" rtl="0">
              <a:lnSpc>
                <a:spcPct val="153846"/>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Product Usage: </a:t>
            </a:r>
            <a:r>
              <a:rPr sz="1950" lang="en-US">
                <a:solidFill>
                  <a:schemeClr val="dk1"/>
                </a:solidFill>
                <a:latin typeface="Roboto Light"/>
                <a:ea typeface="Roboto Light"/>
                <a:cs typeface="Roboto Light"/>
                <a:sym typeface="Roboto Light"/>
              </a:rPr>
              <a:t>She interested in physical  books than electronic ones, and she is also  interested in attending reading events or  workshops</a:t>
            </a:r>
            <a:endParaRPr sz="1950">
              <a:solidFill>
                <a:schemeClr val="dk1"/>
              </a:solidFill>
              <a:latin typeface="Roboto Light"/>
              <a:ea typeface="Roboto Light"/>
              <a:cs typeface="Roboto Light"/>
              <a:sym typeface="Roboto Light"/>
            </a:endParaRPr>
          </a:p>
          <a:p>
            <a:pPr algn="l" indent="-352425" lvl="0" marL="457200" marR="0" rtl="0">
              <a:lnSpc>
                <a:spcPct val="1000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Technology Usage: </a:t>
            </a:r>
            <a:r>
              <a:rPr sz="1950" lang="en-US">
                <a:solidFill>
                  <a:schemeClr val="dk1"/>
                </a:solidFill>
                <a:latin typeface="Roboto Light"/>
                <a:ea typeface="Roboto Light"/>
                <a:cs typeface="Roboto Light"/>
                <a:sym typeface="Roboto Light"/>
              </a:rPr>
              <a:t>Values mental health</a:t>
            </a:r>
            <a:endParaRPr sz="1950">
              <a:solidFill>
                <a:schemeClr val="dk1"/>
              </a:solidFill>
              <a:latin typeface="Roboto Light"/>
              <a:ea typeface="Roboto Light"/>
              <a:cs typeface="Roboto Light"/>
              <a:sym typeface="Roboto Light"/>
            </a:endParaRPr>
          </a:p>
          <a:p>
            <a:pPr algn="l" indent="0" lvl="0" marL="457200" marR="199390" rtl="0">
              <a:lnSpc>
                <a:spcPct val="128200"/>
              </a:lnSpc>
              <a:spcBef>
                <a:spcPts val="0"/>
              </a:spcBef>
              <a:spcAft>
                <a:spcPts val="0"/>
              </a:spcAft>
              <a:buNone/>
            </a:pPr>
            <a:r>
              <a:rPr sz="1950" lang="en-US">
                <a:solidFill>
                  <a:schemeClr val="dk1"/>
                </a:solidFill>
                <a:latin typeface="Roboto Light"/>
                <a:ea typeface="Roboto Light"/>
                <a:cs typeface="Roboto Light"/>
                <a:sym typeface="Roboto Light"/>
              </a:rPr>
              <a:t>and well-being and limits screen time and  prioritizes offline activities.</a:t>
            </a:r>
            <a:endParaRPr sz="1950">
              <a:solidFill>
                <a:schemeClr val="dk1"/>
              </a:solidFill>
              <a:latin typeface="Roboto Light"/>
              <a:ea typeface="Roboto Light"/>
              <a:cs typeface="Roboto Light"/>
              <a:sym typeface="Roboto Light"/>
            </a:endParaRPr>
          </a:p>
        </p:txBody>
      </p:sp>
      <p:sp>
        <p:nvSpPr>
          <p:cNvPr id="1048655" name="Google Shape;273;p13"/>
          <p:cNvSpPr txBox="1"/>
          <p:nvPr/>
        </p:nvSpPr>
        <p:spPr>
          <a:xfrm>
            <a:off x="3982825" y="4989032"/>
            <a:ext cx="5037000" cy="2641600"/>
          </a:xfrm>
          <a:prstGeom prst="rect"/>
          <a:noFill/>
          <a:ln>
            <a:noFill/>
          </a:ln>
        </p:spPr>
        <p:txBody>
          <a:bodyPr anchor="t" anchorCtr="0" bIns="0" lIns="0" rIns="0" spcFirstLastPara="1" tIns="12700" wrap="square">
            <a:spAutoFit/>
          </a:bodyPr>
          <a:p>
            <a:pPr algn="l" indent="-352425" lvl="0" marL="457200" marR="0" rtl="0">
              <a:lnSpc>
                <a:spcPct val="1000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Finding time to read and participate in reading  circles amidst their busy teaching schedule.</a:t>
            </a:r>
            <a:endParaRPr sz="1950">
              <a:solidFill>
                <a:schemeClr val="dk1"/>
              </a:solidFill>
              <a:latin typeface="Roboto Light"/>
              <a:ea typeface="Roboto Light"/>
              <a:cs typeface="Roboto Light"/>
              <a:sym typeface="Roboto Light"/>
            </a:endParaRPr>
          </a:p>
          <a:p>
            <a:pPr algn="l" indent="-352425" lvl="0" marL="457200" marR="0" rtl="0">
              <a:lnSpc>
                <a:spcPct val="1000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Overcoming the temptation to rely on electronic  devices for entertainment and information.</a:t>
            </a:r>
            <a:endParaRPr sz="1950">
              <a:solidFill>
                <a:schemeClr val="dk1"/>
              </a:solidFill>
              <a:latin typeface="Roboto Light"/>
              <a:ea typeface="Roboto Light"/>
              <a:cs typeface="Roboto Light"/>
              <a:sym typeface="Roboto Light"/>
            </a:endParaRPr>
          </a:p>
          <a:p>
            <a:pPr algn="l" indent="-352425" lvl="0" marL="457200" marR="0" rtl="0">
              <a:lnSpc>
                <a:spcPct val="1000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Connecting with other avid readers who share</a:t>
            </a:r>
            <a:endParaRPr sz="1950">
              <a:solidFill>
                <a:schemeClr val="dk1"/>
              </a:solidFill>
              <a:latin typeface="Roboto Light"/>
              <a:ea typeface="Roboto Light"/>
              <a:cs typeface="Roboto Light"/>
              <a:sym typeface="Roboto Light"/>
            </a:endParaRPr>
          </a:p>
          <a:p>
            <a:pPr algn="l" indent="-352425" lvl="0" marL="457200" marR="0" rtl="0">
              <a:lnSpc>
                <a:spcPct val="1000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their interests and values.</a:t>
            </a:r>
            <a:endParaRPr sz="1950">
              <a:solidFill>
                <a:schemeClr val="dk1"/>
              </a:solidFill>
              <a:latin typeface="Roboto Light"/>
              <a:ea typeface="Roboto Light"/>
              <a:cs typeface="Roboto Light"/>
              <a:sym typeface="Roboto Light"/>
            </a:endParaRPr>
          </a:p>
        </p:txBody>
      </p:sp>
      <p:grpSp>
        <p:nvGrpSpPr>
          <p:cNvPr id="55" name="Google Shape;274;p13"/>
          <p:cNvGrpSpPr/>
          <p:nvPr/>
        </p:nvGrpSpPr>
        <p:grpSpPr>
          <a:xfrm>
            <a:off x="9505800" y="1704182"/>
            <a:ext cx="4235755" cy="7907066"/>
            <a:chOff x="8688454" y="1631986"/>
            <a:chExt cx="4499421" cy="8483066"/>
          </a:xfrm>
        </p:grpSpPr>
        <p:sp>
          <p:nvSpPr>
            <p:cNvPr id="1048656" name="Google Shape;275;p13"/>
            <p:cNvSpPr txBox="1"/>
            <p:nvPr/>
          </p:nvSpPr>
          <p:spPr>
            <a:xfrm>
              <a:off x="8792553" y="1631986"/>
              <a:ext cx="2828100" cy="4101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Values &amp; Beliefs</a:t>
              </a:r>
              <a:endParaRPr b="1" sz="2400">
                <a:solidFill>
                  <a:schemeClr val="dk1"/>
                </a:solidFill>
                <a:latin typeface="Roboto"/>
                <a:ea typeface="Roboto"/>
                <a:cs typeface="Roboto"/>
                <a:sym typeface="Roboto"/>
              </a:endParaRPr>
            </a:p>
          </p:txBody>
        </p:sp>
        <p:sp>
          <p:nvSpPr>
            <p:cNvPr id="1048657" name="Google Shape;276;p13"/>
            <p:cNvSpPr txBox="1"/>
            <p:nvPr/>
          </p:nvSpPr>
          <p:spPr>
            <a:xfrm>
              <a:off x="8790775" y="2204610"/>
              <a:ext cx="4397100" cy="1990200"/>
            </a:xfrm>
            <a:prstGeom prst="rect"/>
            <a:noFill/>
            <a:ln>
              <a:noFill/>
            </a:ln>
          </p:spPr>
          <p:txBody>
            <a:bodyPr anchor="t" anchorCtr="0" bIns="0" lIns="0" rIns="0" spcFirstLastPara="1" tIns="12700" wrap="square">
              <a:noAutofit/>
            </a:bodyPr>
            <a:p>
              <a:pPr algn="l" indent="-352425" lvl="0" marL="457200" marR="477519" rtl="0">
                <a:lnSpc>
                  <a:spcPct val="1282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Simplicity, authenticity, and  mental health.</a:t>
              </a:r>
              <a:endParaRPr sz="1950">
                <a:solidFill>
                  <a:schemeClr val="dk1"/>
                </a:solidFill>
                <a:latin typeface="Roboto Light"/>
                <a:ea typeface="Roboto Light"/>
                <a:cs typeface="Roboto Light"/>
                <a:sym typeface="Roboto Light"/>
              </a:endParaRPr>
            </a:p>
            <a:p>
              <a:pPr algn="l" indent="-352425" lvl="0" marL="457200" marR="477519" rtl="0">
                <a:lnSpc>
                  <a:spcPct val="1282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Technology should be used  mindfully and in moderatio</a:t>
              </a:r>
              <a:r>
                <a:rPr sz="1950" lang="en-US">
                  <a:solidFill>
                    <a:schemeClr val="dk1"/>
                  </a:solidFill>
                  <a:latin typeface="Roboto"/>
                  <a:ea typeface="Roboto"/>
                  <a:cs typeface="Roboto"/>
                  <a:sym typeface="Roboto"/>
                </a:rPr>
                <a:t>n.</a:t>
              </a:r>
              <a:endParaRPr sz="1950">
                <a:solidFill>
                  <a:schemeClr val="dk1"/>
                </a:solidFill>
                <a:latin typeface="Roboto"/>
                <a:ea typeface="Roboto"/>
                <a:cs typeface="Roboto"/>
                <a:sym typeface="Roboto"/>
              </a:endParaRPr>
            </a:p>
            <a:p>
              <a:pPr algn="l" indent="0" lvl="0" marL="18415" marR="0" rtl="0">
                <a:lnSpc>
                  <a:spcPct val="100000"/>
                </a:lnSpc>
                <a:spcBef>
                  <a:spcPts val="1590"/>
                </a:spcBef>
                <a:spcAft>
                  <a:spcPts val="0"/>
                </a:spcAft>
                <a:buNone/>
              </a:pPr>
              <a:r>
                <a:t/>
              </a:r>
              <a:endParaRPr sz="2400">
                <a:solidFill>
                  <a:schemeClr val="dk1"/>
                </a:solidFill>
                <a:latin typeface="Roboto"/>
                <a:ea typeface="Roboto"/>
                <a:cs typeface="Roboto"/>
                <a:sym typeface="Roboto"/>
              </a:endParaRPr>
            </a:p>
          </p:txBody>
        </p:sp>
        <p:sp>
          <p:nvSpPr>
            <p:cNvPr id="1048658" name="Google Shape;277;p13"/>
            <p:cNvSpPr txBox="1"/>
            <p:nvPr/>
          </p:nvSpPr>
          <p:spPr>
            <a:xfrm>
              <a:off x="8748606" y="5730553"/>
              <a:ext cx="4379100" cy="4384500"/>
            </a:xfrm>
            <a:prstGeom prst="rect"/>
            <a:noFill/>
            <a:ln>
              <a:noFill/>
            </a:ln>
          </p:spPr>
          <p:txBody>
            <a:bodyPr anchor="t" anchorCtr="0" bIns="0" lIns="0" rIns="0" spcFirstLastPara="1" tIns="12700" wrap="square">
              <a:noAutofit/>
            </a:bodyPr>
            <a:p>
              <a:pPr algn="l" indent="0" lvl="0" marL="0" marR="0" rtl="0">
                <a:lnSpc>
                  <a:spcPct val="100000"/>
                </a:lnSpc>
                <a:spcBef>
                  <a:spcPts val="1295"/>
                </a:spcBef>
                <a:spcAft>
                  <a:spcPts val="0"/>
                </a:spcAft>
                <a:buNone/>
              </a:pPr>
              <a:r>
                <a:rPr b="1" sz="2400" lang="en-US">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a:p>
              <a:pPr algn="l" indent="-352425" lvl="0" marL="457200" marR="24130" rtl="0">
                <a:lnSpc>
                  <a:spcPct val="128200"/>
                </a:lnSpc>
                <a:spcBef>
                  <a:spcPts val="1165"/>
                </a:spcBef>
                <a:spcAft>
                  <a:spcPts val="0"/>
                </a:spcAft>
                <a:buClr>
                  <a:schemeClr val="dk1"/>
                </a:buClr>
                <a:buSzPts val="1950"/>
                <a:buFont typeface="Roboto"/>
                <a:buChar char="●"/>
              </a:pPr>
              <a:r>
                <a:rPr sz="1950" lang="en-US">
                  <a:solidFill>
                    <a:schemeClr val="dk1"/>
                  </a:solidFill>
                  <a:latin typeface="Roboto"/>
                  <a:ea typeface="Roboto"/>
                  <a:cs typeface="Roboto"/>
                  <a:sym typeface="Roboto"/>
                </a:rPr>
                <a:t>Motivators: </a:t>
              </a:r>
              <a:r>
                <a:rPr sz="1950" lang="en-US">
                  <a:solidFill>
                    <a:schemeClr val="dk1"/>
                  </a:solidFill>
                  <a:latin typeface="Roboto Light"/>
                  <a:ea typeface="Roboto Light"/>
                  <a:cs typeface="Roboto Light"/>
                  <a:sym typeface="Roboto Light"/>
                </a:rPr>
                <a:t>Desire to reduce  digital distractions and cultivate a  more meaningful reading  experience..</a:t>
              </a:r>
              <a:endParaRPr sz="1950">
                <a:solidFill>
                  <a:schemeClr val="dk1"/>
                </a:solidFill>
                <a:latin typeface="Roboto Light"/>
                <a:ea typeface="Roboto Light"/>
                <a:cs typeface="Roboto Light"/>
                <a:sym typeface="Roboto Light"/>
              </a:endParaRPr>
            </a:p>
            <a:p>
              <a:pPr algn="l" indent="-352425" lvl="0" marL="457200" marR="5080"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Influences: </a:t>
              </a:r>
              <a:r>
                <a:rPr sz="1950" lang="en-US">
                  <a:solidFill>
                    <a:schemeClr val="dk1"/>
                  </a:solidFill>
                  <a:latin typeface="Roboto Light"/>
                  <a:ea typeface="Roboto Light"/>
                  <a:cs typeface="Roboto Light"/>
                  <a:sym typeface="Roboto Light"/>
                </a:rPr>
                <a:t>She trusts her (family,  friends, experts, and writers) to  provide her with information.</a:t>
              </a:r>
              <a:endParaRPr sz="1950">
                <a:solidFill>
                  <a:schemeClr val="dk1"/>
                </a:solidFill>
                <a:latin typeface="Roboto Light"/>
                <a:ea typeface="Roboto Light"/>
                <a:cs typeface="Roboto Light"/>
                <a:sym typeface="Roboto Light"/>
              </a:endParaRPr>
            </a:p>
            <a:p>
              <a:pPr algn="l" indent="-352425" lvl="0" marL="457200" marR="5080"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Media Consumption: </a:t>
              </a:r>
              <a:r>
                <a:rPr sz="1950" lang="en-US">
                  <a:solidFill>
                    <a:schemeClr val="dk1"/>
                  </a:solidFill>
                  <a:latin typeface="Roboto Light"/>
                  <a:ea typeface="Roboto Light"/>
                  <a:cs typeface="Roboto Light"/>
                  <a:sym typeface="Roboto Light"/>
                </a:rPr>
                <a:t>Prefer useful video  channels related to the field of teaching..</a:t>
              </a:r>
              <a:endParaRPr sz="1950">
                <a:solidFill>
                  <a:schemeClr val="dk1"/>
                </a:solidFill>
                <a:latin typeface="Roboto Light"/>
                <a:ea typeface="Roboto Light"/>
                <a:cs typeface="Roboto Light"/>
                <a:sym typeface="Roboto Light"/>
              </a:endParaRPr>
            </a:p>
          </p:txBody>
        </p:sp>
        <p:sp>
          <p:nvSpPr>
            <p:cNvPr id="1048659" name="Google Shape;278;p13"/>
            <p:cNvSpPr txBox="1"/>
            <p:nvPr/>
          </p:nvSpPr>
          <p:spPr>
            <a:xfrm>
              <a:off x="8792550" y="3949950"/>
              <a:ext cx="3069600" cy="2448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2400" lang="en-US">
                  <a:solidFill>
                    <a:schemeClr val="dk1"/>
                  </a:solidFill>
                  <a:latin typeface="Roboto"/>
                  <a:ea typeface="Roboto"/>
                  <a:cs typeface="Roboto"/>
                  <a:sym typeface="Roboto"/>
                </a:rPr>
                <a:t>Lifestyle</a:t>
              </a:r>
              <a:endParaRPr b="1" sz="2400">
                <a:solidFill>
                  <a:schemeClr val="dk1"/>
                </a:solidFill>
                <a:latin typeface="Roboto"/>
                <a:ea typeface="Roboto"/>
                <a:cs typeface="Roboto"/>
                <a:sym typeface="Roboto"/>
              </a:endParaRPr>
            </a:p>
          </p:txBody>
        </p:sp>
        <p:sp>
          <p:nvSpPr>
            <p:cNvPr id="1048660" name="Google Shape;279;p13"/>
            <p:cNvSpPr txBox="1"/>
            <p:nvPr/>
          </p:nvSpPr>
          <p:spPr>
            <a:xfrm>
              <a:off x="8688454" y="4522387"/>
              <a:ext cx="4499400" cy="683700"/>
            </a:xfrm>
            <a:prstGeom prst="rect"/>
            <a:noFill/>
            <a:ln>
              <a:noFill/>
            </a:ln>
          </p:spPr>
          <p:txBody>
            <a:bodyPr anchor="t" anchorCtr="0" bIns="91425" lIns="91425" rIns="91425" spcFirstLastPara="1" tIns="91425" wrap="square">
              <a:noAutofit/>
            </a:bodyPr>
            <a:p>
              <a:pPr algn="l" indent="-352425" lvl="0" marL="457200" marR="477519" rtl="0">
                <a:lnSpc>
                  <a:spcPct val="128200"/>
                </a:lnSpc>
                <a:spcBef>
                  <a:spcPts val="0"/>
                </a:spcBef>
                <a:spcAft>
                  <a:spcPts val="0"/>
                </a:spcAft>
                <a:buClr>
                  <a:schemeClr val="dk1"/>
                </a:buClr>
                <a:buSzPts val="1950"/>
                <a:buFont typeface="Roboto"/>
                <a:buChar char="●"/>
              </a:pPr>
              <a:r>
                <a:rPr sz="1950" lang="en-US">
                  <a:solidFill>
                    <a:schemeClr val="dk1"/>
                  </a:solidFill>
                  <a:latin typeface="Roboto Light"/>
                  <a:ea typeface="Roboto Light"/>
                  <a:cs typeface="Roboto Light"/>
                  <a:sym typeface="Roboto Light"/>
                </a:rPr>
                <a:t>Minimalist lifestyle, focuses  on quality over quantity.</a:t>
              </a:r>
              <a:endParaRPr sz="1950">
                <a:solidFill>
                  <a:schemeClr val="dk1"/>
                </a:solidFill>
                <a:latin typeface="Roboto Light"/>
                <a:ea typeface="Roboto Light"/>
                <a:cs typeface="Roboto Light"/>
                <a:sym typeface="Roboto Light"/>
              </a:endParaRPr>
            </a:p>
          </p:txBody>
        </p:sp>
      </p:grpSp>
      <p:sp>
        <p:nvSpPr>
          <p:cNvPr id="1048661" name="Google Shape;280;p13"/>
          <p:cNvSpPr txBox="1"/>
          <p:nvPr>
            <p:ph type="sldNum" idx="12"/>
          </p:nvPr>
        </p:nvSpPr>
        <p:spPr>
          <a:xfrm>
            <a:off x="13974456" y="9761994"/>
            <a:ext cx="39597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13</a:t>
            </a:fld>
          </a:p>
        </p:txBody>
      </p:sp>
      <p:grpSp>
        <p:nvGrpSpPr>
          <p:cNvPr id="56" name="Google Shape;281;p13"/>
          <p:cNvGrpSpPr/>
          <p:nvPr/>
        </p:nvGrpSpPr>
        <p:grpSpPr>
          <a:xfrm>
            <a:off x="-26025" y="0"/>
            <a:ext cx="3769805" cy="10287000"/>
            <a:chOff x="43775" y="0"/>
            <a:chExt cx="3769805" cy="10287000"/>
          </a:xfrm>
        </p:grpSpPr>
        <p:sp>
          <p:nvSpPr>
            <p:cNvPr id="1048662" name="Google Shape;282;p13"/>
            <p:cNvSpPr/>
            <p:nvPr/>
          </p:nvSpPr>
          <p:spPr>
            <a:xfrm>
              <a:off x="43775" y="0"/>
              <a:ext cx="3769805" cy="10287000"/>
            </a:xfrm>
            <a:custGeom>
              <a:avLst/>
              <a:ahLst/>
              <a:rect l="l" t="t" r="r" b="b"/>
              <a:pathLst>
                <a:path w="2447925" h="10287000" extrusionOk="0">
                  <a:moveTo>
                    <a:pt x="2333565" y="10286999"/>
                  </a:moveTo>
                  <a:lnTo>
                    <a:pt x="114359" y="10286999"/>
                  </a:lnTo>
                  <a:lnTo>
                    <a:pt x="106400" y="10286214"/>
                  </a:lnTo>
                  <a:lnTo>
                    <a:pt x="68132" y="10274605"/>
                  </a:lnTo>
                  <a:lnTo>
                    <a:pt x="30166" y="10245466"/>
                  </a:lnTo>
                  <a:lnTo>
                    <a:pt x="6241" y="10204015"/>
                  </a:lnTo>
                  <a:lnTo>
                    <a:pt x="0" y="10172638"/>
                  </a:lnTo>
                  <a:lnTo>
                    <a:pt x="0" y="114359"/>
                  </a:lnTo>
                  <a:lnTo>
                    <a:pt x="12392" y="68132"/>
                  </a:lnTo>
                  <a:lnTo>
                    <a:pt x="41531" y="30166"/>
                  </a:lnTo>
                  <a:lnTo>
                    <a:pt x="82982" y="6241"/>
                  </a:lnTo>
                  <a:lnTo>
                    <a:pt x="114359" y="0"/>
                  </a:lnTo>
                  <a:lnTo>
                    <a:pt x="122396" y="0"/>
                  </a:lnTo>
                  <a:lnTo>
                    <a:pt x="2333565" y="0"/>
                  </a:lnTo>
                  <a:lnTo>
                    <a:pt x="2379792" y="12392"/>
                  </a:lnTo>
                  <a:lnTo>
                    <a:pt x="2417758" y="41531"/>
                  </a:lnTo>
                  <a:lnTo>
                    <a:pt x="2441683" y="82982"/>
                  </a:lnTo>
                  <a:lnTo>
                    <a:pt x="2447924" y="114359"/>
                  </a:lnTo>
                  <a:lnTo>
                    <a:pt x="2447924" y="10172638"/>
                  </a:lnTo>
                  <a:lnTo>
                    <a:pt x="2435532" y="10218866"/>
                  </a:lnTo>
                  <a:lnTo>
                    <a:pt x="2406392" y="10256831"/>
                  </a:lnTo>
                  <a:lnTo>
                    <a:pt x="2364942" y="10280756"/>
                  </a:lnTo>
                  <a:lnTo>
                    <a:pt x="2341524" y="10286214"/>
                  </a:lnTo>
                  <a:lnTo>
                    <a:pt x="2333565" y="10286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63" name="Google Shape;283;p13"/>
            <p:cNvSpPr txBox="1"/>
            <p:nvPr/>
          </p:nvSpPr>
          <p:spPr>
            <a:xfrm>
              <a:off x="101375" y="4746875"/>
              <a:ext cx="3654600" cy="245731"/>
            </a:xfrm>
            <a:prstGeom prst="rect"/>
            <a:noFill/>
            <a:ln>
              <a:noFill/>
            </a:ln>
          </p:spPr>
          <p:txBody>
            <a:bodyPr anchor="t" anchorCtr="0" bIns="0" lIns="0" rIns="0" spcFirstLastPara="1" tIns="12050" wrap="square">
              <a:spAutoFit/>
            </a:bodyPr>
            <a:p>
              <a:pPr algn="ctr" indent="0" lvl="0" marL="61593" marR="0" rtl="0">
                <a:lnSpc>
                  <a:spcPct val="115000"/>
                </a:lnSpc>
                <a:spcBef>
                  <a:spcPts val="540"/>
                </a:spcBef>
                <a:spcAft>
                  <a:spcPts val="0"/>
                </a:spcAft>
                <a:buNone/>
              </a:pPr>
              <a:r>
                <a:t/>
              </a:r>
              <a:endParaRPr sz="1800">
                <a:solidFill>
                  <a:schemeClr val="dk1"/>
                </a:solidFill>
                <a:latin typeface="Roboto"/>
                <a:ea typeface="Roboto"/>
                <a:cs typeface="Roboto"/>
                <a:sym typeface="Roboto"/>
              </a:endParaRPr>
            </a:p>
          </p:txBody>
        </p:sp>
      </p:grpSp>
      <p:pic>
        <p:nvPicPr>
          <p:cNvPr id="2097156" name="Google Shape;284;p13"/>
          <p:cNvPicPr preferRelativeResize="0">
            <a:picLocks/>
          </p:cNvPicPr>
          <p:nvPr/>
        </p:nvPicPr>
        <p:blipFill rotWithShape="1">
          <a:blip xmlns:r="http://schemas.openxmlformats.org/officeDocument/2006/relationships" r:embed="rId1">
            <a:alphaModFix/>
          </a:blip>
          <a:srcRect l="28871" t="0" r="0" b="-7020"/>
          <a:stretch>
            <a:fillRect/>
          </a:stretch>
        </p:blipFill>
        <p:spPr>
          <a:xfrm>
            <a:off x="341475" y="1046275"/>
            <a:ext cx="3034800" cy="3080700"/>
          </a:xfrm>
          <a:prstGeom prst="flowChartConnector"/>
          <a:noFill/>
          <a:ln>
            <a:noFill/>
          </a:ln>
        </p:spPr>
      </p:pic>
      <p:sp>
        <p:nvSpPr>
          <p:cNvPr id="1048664" name="Google Shape;285;p13"/>
          <p:cNvSpPr txBox="1"/>
          <p:nvPr/>
        </p:nvSpPr>
        <p:spPr>
          <a:xfrm>
            <a:off x="3982825" y="-73900"/>
            <a:ext cx="12552600" cy="13968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9600" lang="en-US">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1048665" name="Google Shape;286;p13"/>
          <p:cNvSpPr txBox="1"/>
          <p:nvPr/>
        </p:nvSpPr>
        <p:spPr>
          <a:xfrm>
            <a:off x="904425" y="4126975"/>
            <a:ext cx="1908900" cy="5046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b="1" sz="3000" lang="en-US">
                <a:solidFill>
                  <a:schemeClr val="lt1"/>
                </a:solidFill>
                <a:latin typeface="Roboto"/>
                <a:ea typeface="Roboto"/>
                <a:cs typeface="Roboto"/>
                <a:sym typeface="Roboto"/>
              </a:rPr>
              <a:t>Hana</a:t>
            </a:r>
            <a:endParaRPr b="1" sz="3000">
              <a:solidFill>
                <a:schemeClr val="lt1"/>
              </a:solidFill>
              <a:latin typeface="Roboto"/>
              <a:ea typeface="Roboto"/>
              <a:cs typeface="Roboto"/>
              <a:sym typeface="Roboto"/>
            </a:endParaRPr>
          </a:p>
        </p:txBody>
      </p:sp>
      <p:sp>
        <p:nvSpPr>
          <p:cNvPr id="1048666" name=""/>
          <p:cNvSpPr txBox="1"/>
          <p:nvPr/>
        </p:nvSpPr>
        <p:spPr>
          <a:xfrm>
            <a:off x="31574" y="5035602"/>
            <a:ext cx="3574924" cy="5120640"/>
          </a:xfrm>
          <a:prstGeom prst="rect"/>
        </p:spPr>
        <p:txBody>
          <a:bodyPr rtlCol="0" wrap="square">
            <a:spAutoFit/>
          </a:bodyPr>
          <a:p>
            <a:r>
              <a:rPr sz="2800" lang="en-US">
                <a:solidFill>
                  <a:srgbClr val="000000"/>
                </a:solidFill>
              </a:rPr>
              <a:t>Age : 30 years old </a:t>
            </a:r>
            <a:endParaRPr sz="2800" lang="en-EG">
              <a:solidFill>
                <a:srgbClr val="000000"/>
              </a:solidFill>
            </a:endParaRPr>
          </a:p>
          <a:p>
            <a:r>
              <a:rPr sz="2800" lang="en-US">
                <a:solidFill>
                  <a:srgbClr val="000000"/>
                </a:solidFill>
              </a:rPr>
              <a:t>Location : Suez </a:t>
            </a:r>
            <a:endParaRPr sz="2800" lang="en-EG">
              <a:solidFill>
                <a:srgbClr val="000000"/>
              </a:solidFill>
            </a:endParaRPr>
          </a:p>
          <a:p>
            <a:r>
              <a:rPr sz="2800" lang="en-US">
                <a:solidFill>
                  <a:srgbClr val="000000"/>
                </a:solidFill>
              </a:rPr>
              <a:t>Gender : Female </a:t>
            </a:r>
            <a:endParaRPr sz="2800" lang="en-EG">
              <a:solidFill>
                <a:srgbClr val="000000"/>
              </a:solidFill>
            </a:endParaRPr>
          </a:p>
          <a:p>
            <a:r>
              <a:rPr sz="2800" lang="en-US">
                <a:solidFill>
                  <a:srgbClr val="000000"/>
                </a:solidFill>
              </a:rPr>
              <a:t>Education : Graduate of the Faculty of Education</a:t>
            </a:r>
            <a:endParaRPr sz="2800" lang="en-EG">
              <a:solidFill>
                <a:srgbClr val="000000"/>
              </a:solidFill>
            </a:endParaRPr>
          </a:p>
          <a:p>
            <a:r>
              <a:rPr sz="2800" lang="en-US">
                <a:solidFill>
                  <a:srgbClr val="000000"/>
                </a:solidFill>
              </a:rPr>
              <a:t>Profession : Teacher</a:t>
            </a:r>
            <a:endParaRPr sz="2800" lang="en-EG">
              <a:solidFill>
                <a:srgbClr val="000000"/>
              </a:solidFill>
            </a:endParaRPr>
          </a:p>
          <a:p>
            <a:r>
              <a:rPr sz="2800" lang="en-US">
                <a:solidFill>
                  <a:srgbClr val="000000"/>
                </a:solidFill>
              </a:rPr>
              <a:t>Marital Status : Married</a:t>
            </a:r>
            <a:endParaRPr sz="2800" lang="en-EG">
              <a:solidFill>
                <a:srgbClr val="000000"/>
              </a:solidFill>
            </a:endParaRPr>
          </a:p>
          <a:p>
            <a:r>
              <a:rPr sz="2800" lang="en-US">
                <a:solidFill>
                  <a:srgbClr val="000000"/>
                </a:solidFill>
              </a:rPr>
              <a:t>Income : 4000 EGP</a:t>
            </a:r>
            <a:endParaRPr sz="2800" lang="en-EG">
              <a:solidFill>
                <a:srgbClr val="000000"/>
              </a:solidFill>
            </a:endParaRPr>
          </a:p>
          <a:p>
            <a:r>
              <a:rPr sz="2800" lang="en-US">
                <a:solidFill>
                  <a:srgbClr val="000000"/>
                </a:solidFill>
              </a:rPr>
              <a:t>Children : 1</a:t>
            </a:r>
            <a:endParaRPr sz="2800" lang="en-EG">
              <a:solidFill>
                <a:srgbClr val="000000"/>
              </a:solidFill>
            </a:endParaRPr>
          </a:p>
          <a:p>
            <a:endParaRPr sz="2800" lang="en-EG">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48" name="Shape 290"/>
        <p:cNvGrpSpPr/>
        <p:nvPr/>
      </p:nvGrpSpPr>
      <p:grpSpPr>
        <a:xfrm>
          <a:off x="0" y="0"/>
          <a:ext cx="0" cy="0"/>
          <a:chOff x="0" y="0"/>
          <a:chExt cx="0" cy="0"/>
        </a:xfrm>
      </p:grpSpPr>
      <p:sp>
        <p:nvSpPr>
          <p:cNvPr id="1048612" name="Google Shape;291;p14"/>
          <p:cNvSpPr txBox="1"/>
          <p:nvPr/>
        </p:nvSpPr>
        <p:spPr>
          <a:xfrm>
            <a:off x="12924989" y="1720600"/>
            <a:ext cx="35478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1048613" name="Google Shape;292;p14"/>
          <p:cNvSpPr/>
          <p:nvPr/>
        </p:nvSpPr>
        <p:spPr>
          <a:xfrm>
            <a:off x="0" y="8888"/>
            <a:ext cx="3384256" cy="10269220"/>
          </a:xfrm>
          <a:custGeom>
            <a:avLst/>
            <a:ahLst/>
            <a:rect l="l" t="t" r="r" b="b"/>
            <a:pathLst>
              <a:path w="2447925" h="10269220" extrusionOk="0">
                <a:moveTo>
                  <a:pt x="2389841" y="10268833"/>
                </a:moveTo>
                <a:lnTo>
                  <a:pt x="58081" y="10268833"/>
                </a:lnTo>
                <a:lnTo>
                  <a:pt x="47714" y="10261905"/>
                </a:lnTo>
                <a:lnTo>
                  <a:pt x="16162" y="10225919"/>
                </a:lnTo>
                <a:lnTo>
                  <a:pt x="783" y="10180599"/>
                </a:lnTo>
                <a:lnTo>
                  <a:pt x="0" y="10172639"/>
                </a:lnTo>
                <a:lnTo>
                  <a:pt x="0" y="114359"/>
                </a:lnTo>
                <a:lnTo>
                  <a:pt x="12392" y="68132"/>
                </a:lnTo>
                <a:lnTo>
                  <a:pt x="41531" y="30166"/>
                </a:lnTo>
                <a:lnTo>
                  <a:pt x="82982" y="6241"/>
                </a:lnTo>
                <a:lnTo>
                  <a:pt x="114359" y="0"/>
                </a:lnTo>
                <a:lnTo>
                  <a:pt x="2333565" y="0"/>
                </a:lnTo>
                <a:lnTo>
                  <a:pt x="2379792" y="12392"/>
                </a:lnTo>
                <a:lnTo>
                  <a:pt x="2417758" y="41531"/>
                </a:lnTo>
                <a:lnTo>
                  <a:pt x="2441683" y="82982"/>
                </a:lnTo>
                <a:lnTo>
                  <a:pt x="2447924" y="114359"/>
                </a:lnTo>
                <a:lnTo>
                  <a:pt x="2447924" y="10172639"/>
                </a:lnTo>
                <a:lnTo>
                  <a:pt x="2435532" y="10218866"/>
                </a:lnTo>
                <a:lnTo>
                  <a:pt x="2406392" y="10256831"/>
                </a:lnTo>
                <a:lnTo>
                  <a:pt x="2389841" y="10268833"/>
                </a:lnTo>
                <a:close/>
              </a:path>
            </a:pathLst>
          </a:custGeom>
          <a:solidFill>
            <a:srgbClr val="FFBC4F"/>
          </a:solidFill>
          <a:ln>
            <a:noFill/>
          </a:ln>
        </p:spPr>
        <p:txBody>
          <a:bodyPr anchor="t" anchorCtr="0" bIns="0" lIns="0" rIns="0" spcFirstLastPara="1" tIns="0" wrap="square">
            <a:noAutofit/>
          </a:bodyPr>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ctr" indent="0" lvl="0" marL="820418" marR="812800" rtl="0">
              <a:lnSpc>
                <a:spcPct val="115000"/>
              </a:lnSpc>
              <a:spcBef>
                <a:spcPts val="0"/>
              </a:spcBef>
              <a:spcAft>
                <a:spcPts val="0"/>
              </a:spcAft>
              <a:buNone/>
            </a:pPr>
            <a:r>
              <a:t/>
            </a:r>
            <a:endParaRPr sz="2100">
              <a:solidFill>
                <a:schemeClr val="dk1"/>
              </a:solidFill>
              <a:latin typeface="Roboto"/>
              <a:ea typeface="Roboto"/>
              <a:cs typeface="Roboto"/>
              <a:sym typeface="Roboto"/>
            </a:endParaRPr>
          </a:p>
          <a:p>
            <a:pPr algn="l" indent="0" lvl="0" marL="0" marR="812800" rtl="0">
              <a:lnSpc>
                <a:spcPct val="115000"/>
              </a:lnSpc>
              <a:spcBef>
                <a:spcPts val="0"/>
              </a:spcBef>
              <a:spcAft>
                <a:spcPts val="0"/>
              </a:spcAft>
              <a:buNone/>
            </a:pPr>
            <a:r>
              <a:rPr sz="2100" lang="en-US">
                <a:solidFill>
                  <a:schemeClr val="dk1"/>
                </a:solidFill>
                <a:latin typeface="Roboto"/>
                <a:ea typeface="Roboto"/>
                <a:cs typeface="Roboto"/>
                <a:sym typeface="Roboto"/>
              </a:rPr>
              <a:t>     </a:t>
            </a:r>
            <a:endParaRPr sz="2100">
              <a:solidFill>
                <a:schemeClr val="dk1"/>
              </a:solidFill>
              <a:latin typeface="Roboto"/>
              <a:ea typeface="Roboto"/>
              <a:cs typeface="Roboto"/>
              <a:sym typeface="Roboto"/>
            </a:endParaRPr>
          </a:p>
        </p:txBody>
      </p:sp>
      <p:sp>
        <p:nvSpPr>
          <p:cNvPr id="1048614" name="Google Shape;293;p14"/>
          <p:cNvSpPr txBox="1"/>
          <p:nvPr>
            <p:ph type="body" idx="2"/>
          </p:nvPr>
        </p:nvSpPr>
        <p:spPr>
          <a:xfrm>
            <a:off x="12925009" y="2089018"/>
            <a:ext cx="5228400" cy="9962061"/>
          </a:xfrm>
          <a:prstGeom prst="rect"/>
          <a:noFill/>
          <a:ln>
            <a:noFill/>
          </a:ln>
        </p:spPr>
        <p:txBody>
          <a:bodyPr anchor="t" anchorCtr="0" bIns="0" lIns="0" rIns="0" spcFirstLastPara="1" tIns="96500" wrap="square">
            <a:spAutoFit/>
          </a:bodyPr>
          <a:p>
            <a:pPr algn="l" indent="0" lvl="0" marL="0" rtl="0">
              <a:lnSpc>
                <a:spcPct val="100000"/>
              </a:lnSpc>
              <a:spcBef>
                <a:spcPts val="0"/>
              </a:spcBef>
              <a:spcAft>
                <a:spcPts val="0"/>
              </a:spcAft>
              <a:buNone/>
            </a:pPr>
            <a:r>
              <a:rPr lang="en-US">
                <a:latin typeface="Roboto Medium"/>
                <a:ea typeface="Roboto Medium"/>
                <a:cs typeface="Roboto Medium"/>
                <a:sym typeface="Roboto Medium"/>
              </a:rPr>
              <a:t>Buying Behavior:</a:t>
            </a:r>
            <a:endParaRPr>
              <a:latin typeface="Roboto Medium"/>
              <a:ea typeface="Roboto Medium"/>
              <a:cs typeface="Roboto Medium"/>
              <a:sym typeface="Roboto Medium"/>
            </a:endParaRPr>
          </a:p>
          <a:p>
            <a:pPr algn="l" indent="-317500" lvl="0" marL="457200" marR="5080" rtl="0">
              <a:lnSpc>
                <a:spcPct val="128200"/>
              </a:lnSpc>
              <a:spcBef>
                <a:spcPts val="0"/>
              </a:spcBef>
              <a:spcAft>
                <a:spcPts val="0"/>
              </a:spcAft>
              <a:buSzPts val="1400"/>
              <a:buFont typeface="Roboto Light"/>
              <a:buChar char="●"/>
            </a:pPr>
            <a:r>
              <a:rPr lang="en-US">
                <a:latin typeface="Roboto Light"/>
                <a:ea typeface="Roboto Light"/>
                <a:cs typeface="Roboto Light"/>
                <a:sym typeface="Roboto Light"/>
              </a:rPr>
              <a:t>Prioritizes affordable options and discounts on  books.</a:t>
            </a:r>
            <a:endParaRPr>
              <a:latin typeface="Roboto Light"/>
              <a:ea typeface="Roboto Light"/>
              <a:cs typeface="Roboto Light"/>
              <a:sym typeface="Roboto Light"/>
            </a:endParaRPr>
          </a:p>
          <a:p>
            <a:pPr algn="l" indent="-317500" lvl="0" marL="457200" marR="510540" rtl="0">
              <a:lnSpc>
                <a:spcPct val="128200"/>
              </a:lnSpc>
              <a:spcBef>
                <a:spcPts val="0"/>
              </a:spcBef>
              <a:spcAft>
                <a:spcPts val="0"/>
              </a:spcAft>
              <a:buSzPts val="1400"/>
              <a:buFont typeface="Roboto Light"/>
              <a:buChar char="●"/>
            </a:pPr>
            <a:r>
              <a:rPr lang="en-US">
                <a:latin typeface="Roboto Light"/>
                <a:ea typeface="Roboto Light"/>
                <a:cs typeface="Roboto Light"/>
                <a:sym typeface="Roboto Light"/>
              </a:rPr>
              <a:t>P</a:t>
            </a:r>
            <a:r>
              <a:rPr lang="en-US">
                <a:latin typeface="Roboto Light"/>
                <a:ea typeface="Roboto Light"/>
                <a:cs typeface="Roboto Light"/>
                <a:sym typeface="Roboto Light"/>
              </a:rPr>
              <a:t>refers easy access to a wide selection of  books, either online or in-person.</a:t>
            </a:r>
            <a:endParaRPr>
              <a:latin typeface="Roboto Light"/>
              <a:ea typeface="Roboto Light"/>
              <a:cs typeface="Roboto Light"/>
              <a:sym typeface="Roboto Light"/>
            </a:endParaRPr>
          </a:p>
          <a:p>
            <a:pPr algn="l" indent="-317500" lvl="0" marL="457200" marR="510540" rtl="0">
              <a:lnSpc>
                <a:spcPct val="128200"/>
              </a:lnSpc>
              <a:spcBef>
                <a:spcPts val="0"/>
              </a:spcBef>
              <a:spcAft>
                <a:spcPts val="0"/>
              </a:spcAft>
              <a:buSzPts val="1400"/>
              <a:buChar char="●"/>
            </a:pPr>
            <a:r>
              <a:rPr lang="en-US">
                <a:latin typeface="Roboto Light"/>
                <a:ea typeface="Roboto Light"/>
                <a:cs typeface="Roboto Light"/>
                <a:sym typeface="Roboto Light"/>
              </a:rPr>
              <a:t>Relies</a:t>
            </a:r>
            <a:r>
              <a:rPr lang="en-US">
                <a:latin typeface="Roboto"/>
                <a:ea typeface="Roboto"/>
                <a:cs typeface="Roboto"/>
                <a:sym typeface="Roboto"/>
              </a:rPr>
              <a:t> </a:t>
            </a:r>
            <a:r>
              <a:rPr lang="en-US">
                <a:latin typeface="Roboto Light"/>
                <a:ea typeface="Roboto Light"/>
                <a:cs typeface="Roboto Light"/>
                <a:sym typeface="Roboto Light"/>
              </a:rPr>
              <a:t>on reviews, word-of-mouth, and social  media recommendations when choosing  books.</a:t>
            </a:r>
            <a:endParaRPr>
              <a:latin typeface="Roboto Light"/>
              <a:ea typeface="Roboto Light"/>
              <a:cs typeface="Roboto Light"/>
              <a:sym typeface="Roboto Light"/>
            </a:endParaRPr>
          </a:p>
          <a:p>
            <a:pPr algn="l" indent="-317500" lvl="0" marL="457200" marR="10160" rtl="0">
              <a:lnSpc>
                <a:spcPct val="128200"/>
              </a:lnSpc>
              <a:spcBef>
                <a:spcPts val="0"/>
              </a:spcBef>
              <a:spcAft>
                <a:spcPts val="0"/>
              </a:spcAft>
              <a:buSzPts val="1400"/>
              <a:buChar char="●"/>
            </a:pPr>
            <a:r>
              <a:rPr lang="en-US"/>
              <a:t>Product Usage: </a:t>
            </a:r>
            <a:r>
              <a:rPr lang="en-US">
                <a:latin typeface="Roboto Light"/>
                <a:ea typeface="Roboto Light"/>
                <a:cs typeface="Roboto Light"/>
                <a:sym typeface="Roboto Light"/>
              </a:rPr>
              <a:t>Use it to develop skills, acquire  new information, and invest your time in  something useful</a:t>
            </a:r>
            <a:endParaRPr>
              <a:latin typeface="Roboto Light"/>
              <a:ea typeface="Roboto Light"/>
              <a:cs typeface="Roboto Light"/>
              <a:sym typeface="Roboto Light"/>
            </a:endParaRPr>
          </a:p>
          <a:p>
            <a:pPr algn="l" indent="-317500" lvl="0" marL="457200" marR="107314" rtl="0">
              <a:lnSpc>
                <a:spcPct val="128200"/>
              </a:lnSpc>
              <a:spcBef>
                <a:spcPts val="0"/>
              </a:spcBef>
              <a:spcAft>
                <a:spcPts val="0"/>
              </a:spcAft>
              <a:buSzPts val="1400"/>
              <a:buChar char="●"/>
            </a:pPr>
            <a:r>
              <a:rPr lang="en-US"/>
              <a:t>Technology Usage: </a:t>
            </a:r>
            <a:r>
              <a:rPr lang="en-US">
                <a:latin typeface="Roboto Light"/>
                <a:ea typeface="Roboto Light"/>
                <a:cs typeface="Roboto Light"/>
                <a:sym typeface="Roboto Light"/>
              </a:rPr>
              <a:t>Comfortable using online  platforms and mobile apps for browsing,  purchasing, and sharing books.</a:t>
            </a:r>
          </a:p>
          <a:p>
            <a:pPr algn="l" indent="-317500" lvl="0" marL="457200" marR="425450" rtl="0">
              <a:lnSpc>
                <a:spcPct val="128200"/>
              </a:lnSpc>
              <a:spcBef>
                <a:spcPts val="0"/>
              </a:spcBef>
              <a:spcAft>
                <a:spcPts val="0"/>
              </a:spcAft>
              <a:buSzPts val="1400"/>
              <a:buFont typeface="Roboto Light"/>
              <a:buChar char="●"/>
            </a:pPr>
            <a:r>
              <a:rPr lang="en-US">
                <a:latin typeface="Roboto Light"/>
                <a:ea typeface="Roboto Light"/>
                <a:cs typeface="Roboto Light"/>
                <a:sym typeface="Roboto Light"/>
              </a:rPr>
              <a:t>Actively participates in book-related  communities and forums on platforms like  Instagram and Goodreads..</a:t>
            </a:r>
            <a:endParaRPr>
              <a:latin typeface="Roboto Light"/>
              <a:ea typeface="Roboto Light"/>
              <a:cs typeface="Roboto Light"/>
              <a:sym typeface="Roboto Light"/>
            </a:endParaRPr>
          </a:p>
        </p:txBody>
      </p:sp>
      <p:sp>
        <p:nvSpPr>
          <p:cNvPr id="1048615" name="Google Shape;294;p14"/>
          <p:cNvSpPr txBox="1"/>
          <p:nvPr>
            <p:ph type="title"/>
          </p:nvPr>
        </p:nvSpPr>
        <p:spPr>
          <a:xfrm>
            <a:off x="3526969" y="1720588"/>
            <a:ext cx="3319200" cy="382200"/>
          </a:xfrm>
          <a:prstGeom prst="rect"/>
          <a:noFill/>
          <a:ln>
            <a:noFill/>
          </a:ln>
        </p:spPr>
        <p:txBody>
          <a:bodyPr anchor="t" anchorCtr="0" bIns="0" lIns="0" rIns="0" spcFirstLastPara="1" tIns="12700" wrap="square">
            <a:spAutoFit/>
          </a:bodyPr>
          <a:p>
            <a:pPr algn="l" indent="0" lvl="0" marL="12700" rtl="0">
              <a:lnSpc>
                <a:spcPct val="100000"/>
              </a:lnSpc>
              <a:spcBef>
                <a:spcPts val="0"/>
              </a:spcBef>
              <a:spcAft>
                <a:spcPts val="0"/>
              </a:spcAft>
              <a:buNone/>
            </a:pPr>
            <a:r>
              <a:rPr b="1" lang="en-US"/>
              <a:t>Goals/Aspirations</a:t>
            </a:r>
            <a:endParaRPr b="1"/>
          </a:p>
        </p:txBody>
      </p:sp>
      <p:sp>
        <p:nvSpPr>
          <p:cNvPr id="1048616" name="Google Shape;295;p14"/>
          <p:cNvSpPr txBox="1"/>
          <p:nvPr/>
        </p:nvSpPr>
        <p:spPr>
          <a:xfrm>
            <a:off x="3526966" y="8212235"/>
            <a:ext cx="33192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Personality Traits</a:t>
            </a:r>
            <a:endParaRPr b="1" sz="2400">
              <a:solidFill>
                <a:schemeClr val="dk1"/>
              </a:solidFill>
              <a:latin typeface="Roboto"/>
              <a:ea typeface="Roboto"/>
              <a:cs typeface="Roboto"/>
              <a:sym typeface="Roboto"/>
            </a:endParaRPr>
          </a:p>
        </p:txBody>
      </p:sp>
      <p:sp>
        <p:nvSpPr>
          <p:cNvPr id="1048617" name="Google Shape;296;p14"/>
          <p:cNvSpPr txBox="1"/>
          <p:nvPr/>
        </p:nvSpPr>
        <p:spPr>
          <a:xfrm>
            <a:off x="3533850" y="5634575"/>
            <a:ext cx="38367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1048618" name="Google Shape;297;p14"/>
          <p:cNvSpPr txBox="1"/>
          <p:nvPr/>
        </p:nvSpPr>
        <p:spPr>
          <a:xfrm>
            <a:off x="3533860" y="6095112"/>
            <a:ext cx="5313300" cy="2038800"/>
          </a:xfrm>
          <a:prstGeom prst="rect"/>
          <a:noFill/>
          <a:ln>
            <a:noFill/>
          </a:ln>
        </p:spPr>
        <p:txBody>
          <a:bodyPr anchor="t" anchorCtr="0" bIns="0" lIns="0" rIns="0" spcFirstLastPara="1" tIns="12700" wrap="square">
            <a:spAutoFit/>
          </a:bodyPr>
          <a:p>
            <a:pPr algn="l" indent="-352425" lvl="0" marL="457200" marR="567055" rtl="0">
              <a:lnSpc>
                <a:spcPct val="1150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Limited Budget:</a:t>
            </a:r>
            <a:r>
              <a:rPr sz="1950" lang="en-US">
                <a:solidFill>
                  <a:schemeClr val="dk1"/>
                </a:solidFill>
                <a:latin typeface="Roboto Light"/>
                <a:ea typeface="Roboto Light"/>
                <a:cs typeface="Roboto Light"/>
                <a:sym typeface="Roboto Light"/>
              </a:rPr>
              <a:t> Managing expenses while  purchasing textbooks and other reading  materials.</a:t>
            </a:r>
            <a:endParaRPr sz="1950">
              <a:solidFill>
                <a:schemeClr val="dk1"/>
              </a:solidFill>
              <a:latin typeface="Roboto Light"/>
              <a:ea typeface="Roboto Light"/>
              <a:cs typeface="Roboto Light"/>
              <a:sym typeface="Roboto Light"/>
            </a:endParaRPr>
          </a:p>
          <a:p>
            <a:pPr algn="l" indent="-352425" lvl="0" marL="457200" marR="5080" rtl="0">
              <a:lnSpc>
                <a:spcPct val="1150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Lack of Access:</a:t>
            </a:r>
            <a:r>
              <a:rPr sz="1950" lang="en-US">
                <a:solidFill>
                  <a:schemeClr val="dk1"/>
                </a:solidFill>
                <a:latin typeface="Roboto Light"/>
                <a:ea typeface="Roboto Light"/>
                <a:cs typeface="Roboto Light"/>
                <a:sym typeface="Roboto Light"/>
              </a:rPr>
              <a:t> Difficulty finding specific books  or authors, especially in remote locations or  specialized genres</a:t>
            </a:r>
            <a:endParaRPr sz="1950">
              <a:solidFill>
                <a:schemeClr val="dk1"/>
              </a:solidFill>
              <a:latin typeface="Roboto Light"/>
              <a:ea typeface="Roboto Light"/>
              <a:cs typeface="Roboto Light"/>
              <a:sym typeface="Roboto Light"/>
            </a:endParaRPr>
          </a:p>
        </p:txBody>
      </p:sp>
      <p:sp>
        <p:nvSpPr>
          <p:cNvPr id="1048619" name="Google Shape;298;p14"/>
          <p:cNvSpPr txBox="1"/>
          <p:nvPr/>
        </p:nvSpPr>
        <p:spPr>
          <a:xfrm>
            <a:off x="3526987" y="2197418"/>
            <a:ext cx="5509800" cy="3413700"/>
          </a:xfrm>
          <a:prstGeom prst="rect"/>
          <a:noFill/>
          <a:ln>
            <a:noFill/>
          </a:ln>
        </p:spPr>
        <p:txBody>
          <a:bodyPr anchor="t" anchorCtr="0" bIns="0" lIns="0" rIns="0" spcFirstLastPara="1" tIns="12700" wrap="square">
            <a:normAutofit/>
          </a:bodyPr>
          <a:p>
            <a:pPr algn="l" indent="-352425" lvl="0" marL="457200" marR="766445" rtl="0">
              <a:lnSpc>
                <a:spcPct val="1000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Primary goal : </a:t>
            </a:r>
            <a:r>
              <a:rPr sz="1950" lang="en-US">
                <a:solidFill>
                  <a:schemeClr val="dk1"/>
                </a:solidFill>
                <a:latin typeface="Roboto Light"/>
                <a:ea typeface="Roboto Light"/>
                <a:cs typeface="Roboto Light"/>
                <a:sym typeface="Roboto Light"/>
              </a:rPr>
              <a:t>Achieving high grades and  excelling in her business studies.</a:t>
            </a:r>
            <a:endParaRPr sz="1950">
              <a:solidFill>
                <a:schemeClr val="dk1"/>
              </a:solidFill>
              <a:latin typeface="Roboto Light"/>
              <a:ea typeface="Roboto Light"/>
              <a:cs typeface="Roboto Light"/>
              <a:sym typeface="Roboto Light"/>
            </a:endParaRPr>
          </a:p>
          <a:p>
            <a:pPr algn="l" indent="-352425" lvl="0" marL="457200" marR="5080" rtl="0">
              <a:lnSpc>
                <a:spcPct val="1000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Personal Growth: </a:t>
            </a:r>
            <a:r>
              <a:rPr sz="1950" lang="en-US">
                <a:solidFill>
                  <a:schemeClr val="dk1"/>
                </a:solidFill>
                <a:latin typeface="Roboto Light"/>
                <a:ea typeface="Roboto Light"/>
                <a:cs typeface="Roboto Light"/>
                <a:sym typeface="Roboto Light"/>
              </a:rPr>
              <a:t>Expanding her knowledge and  understanding of the world through reading.</a:t>
            </a:r>
            <a:endParaRPr sz="1950">
              <a:solidFill>
                <a:schemeClr val="dk1"/>
              </a:solidFill>
              <a:latin typeface="Roboto Light"/>
              <a:ea typeface="Roboto Light"/>
              <a:cs typeface="Roboto Light"/>
              <a:sym typeface="Roboto Light"/>
            </a:endParaRPr>
          </a:p>
          <a:p>
            <a:pPr algn="l" indent="-352425" lvl="0" marL="457200" marR="407669" rtl="0">
              <a:lnSpc>
                <a:spcPct val="1000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Social Connection: </a:t>
            </a:r>
            <a:r>
              <a:rPr sz="1950" lang="en-US">
                <a:solidFill>
                  <a:schemeClr val="dk1"/>
                </a:solidFill>
                <a:latin typeface="Roboto Light"/>
                <a:ea typeface="Roboto Light"/>
                <a:cs typeface="Roboto Light"/>
                <a:sym typeface="Roboto Light"/>
              </a:rPr>
              <a:t>Building and maintaining  strong relationships with friends and family.</a:t>
            </a:r>
            <a:endParaRPr sz="1950">
              <a:solidFill>
                <a:schemeClr val="dk1"/>
              </a:solidFill>
              <a:latin typeface="Roboto"/>
              <a:ea typeface="Roboto"/>
              <a:cs typeface="Roboto"/>
              <a:sym typeface="Roboto"/>
            </a:endParaRPr>
          </a:p>
          <a:p>
            <a:pPr algn="l" indent="-352425" lvl="0" marL="457200" marR="0" rtl="0">
              <a:lnSpc>
                <a:spcPct val="1000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Secondary Goals:</a:t>
            </a:r>
            <a:r>
              <a:rPr sz="1950" lang="en-US">
                <a:solidFill>
                  <a:schemeClr val="dk1"/>
                </a:solidFill>
                <a:latin typeface="Roboto Light"/>
                <a:ea typeface="Roboto Light"/>
                <a:cs typeface="Roboto Light"/>
                <a:sym typeface="Roboto Light"/>
              </a:rPr>
              <a:t> Saving money on books while</a:t>
            </a:r>
            <a:endParaRPr sz="1950">
              <a:solidFill>
                <a:schemeClr val="dk1"/>
              </a:solidFill>
              <a:latin typeface="Roboto Light"/>
              <a:ea typeface="Roboto Light"/>
              <a:cs typeface="Roboto Light"/>
              <a:sym typeface="Roboto Light"/>
            </a:endParaRPr>
          </a:p>
          <a:p>
            <a:pPr algn="l" indent="0" lvl="0" marL="457200" marR="0" rtl="0">
              <a:lnSpc>
                <a:spcPct val="100000"/>
              </a:lnSpc>
              <a:spcBef>
                <a:spcPts val="135"/>
              </a:spcBef>
              <a:spcAft>
                <a:spcPts val="0"/>
              </a:spcAft>
              <a:buNone/>
            </a:pPr>
            <a:r>
              <a:rPr sz="1950" lang="en-US">
                <a:solidFill>
                  <a:schemeClr val="dk1"/>
                </a:solidFill>
                <a:latin typeface="Roboto Light"/>
                <a:ea typeface="Roboto Light"/>
                <a:cs typeface="Roboto Light"/>
                <a:sym typeface="Roboto Light"/>
              </a:rPr>
              <a:t>accessing a wide variety of reading material.</a:t>
            </a:r>
            <a:endParaRPr sz="1950">
              <a:solidFill>
                <a:schemeClr val="dk1"/>
              </a:solidFill>
              <a:latin typeface="Roboto"/>
              <a:ea typeface="Roboto"/>
              <a:cs typeface="Roboto"/>
              <a:sym typeface="Roboto"/>
            </a:endParaRPr>
          </a:p>
        </p:txBody>
      </p:sp>
      <p:sp>
        <p:nvSpPr>
          <p:cNvPr id="1048620" name="Google Shape;299;p14"/>
          <p:cNvSpPr txBox="1"/>
          <p:nvPr/>
        </p:nvSpPr>
        <p:spPr>
          <a:xfrm>
            <a:off x="3533858" y="8731717"/>
            <a:ext cx="5509800" cy="1348500"/>
          </a:xfrm>
          <a:prstGeom prst="rect"/>
          <a:noFill/>
          <a:ln>
            <a:noFill/>
          </a:ln>
        </p:spPr>
        <p:txBody>
          <a:bodyPr anchor="t" anchorCtr="0" bIns="0" lIns="0" rIns="0" spcFirstLastPara="1" tIns="12700" wrap="square">
            <a:spAutoFit/>
          </a:bodyPr>
          <a:p>
            <a:pPr algn="l" indent="-352425" lvl="0" marL="457200" marR="342265" rtl="0">
              <a:lnSpc>
                <a:spcPct val="1150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Organized and Efficient: </a:t>
            </a:r>
            <a:r>
              <a:rPr sz="1950" lang="en-US">
                <a:solidFill>
                  <a:schemeClr val="dk1"/>
                </a:solidFill>
                <a:latin typeface="Roboto Light"/>
                <a:ea typeface="Roboto Light"/>
                <a:cs typeface="Roboto Light"/>
                <a:sym typeface="Roboto Light"/>
              </a:rPr>
              <a:t>Values planning,  time management, and productivity.</a:t>
            </a:r>
            <a:endParaRPr sz="1950">
              <a:solidFill>
                <a:schemeClr val="dk1"/>
              </a:solidFill>
              <a:latin typeface="Roboto Light"/>
              <a:ea typeface="Roboto Light"/>
              <a:cs typeface="Roboto Light"/>
              <a:sym typeface="Roboto Light"/>
            </a:endParaRPr>
          </a:p>
          <a:p>
            <a:pPr algn="l" indent="-352425" lvl="0" marL="457200" marR="5080" rtl="0">
              <a:lnSpc>
                <a:spcPct val="1150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Social and Outgoing:</a:t>
            </a:r>
            <a:r>
              <a:rPr sz="1950" lang="en-US">
                <a:solidFill>
                  <a:schemeClr val="dk1"/>
                </a:solidFill>
                <a:latin typeface="Roboto Light"/>
                <a:ea typeface="Roboto Light"/>
                <a:cs typeface="Roboto Light"/>
                <a:sym typeface="Roboto Light"/>
              </a:rPr>
              <a:t> Enjoys interacting with  others and building connections.</a:t>
            </a:r>
            <a:endParaRPr sz="1950">
              <a:solidFill>
                <a:schemeClr val="dk1"/>
              </a:solidFill>
              <a:latin typeface="Roboto"/>
              <a:ea typeface="Roboto"/>
              <a:cs typeface="Roboto"/>
              <a:sym typeface="Roboto"/>
            </a:endParaRPr>
          </a:p>
        </p:txBody>
      </p:sp>
      <p:sp>
        <p:nvSpPr>
          <p:cNvPr id="1048621" name="Google Shape;300;p14"/>
          <p:cNvSpPr txBox="1"/>
          <p:nvPr/>
        </p:nvSpPr>
        <p:spPr>
          <a:xfrm>
            <a:off x="8680474" y="1720588"/>
            <a:ext cx="30519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Values &amp; Beliefs</a:t>
            </a:r>
            <a:endParaRPr b="1" sz="2400">
              <a:solidFill>
                <a:schemeClr val="dk1"/>
              </a:solidFill>
              <a:latin typeface="Roboto"/>
              <a:ea typeface="Roboto"/>
              <a:cs typeface="Roboto"/>
              <a:sym typeface="Roboto"/>
            </a:endParaRPr>
          </a:p>
        </p:txBody>
      </p:sp>
      <p:sp>
        <p:nvSpPr>
          <p:cNvPr id="1048622" name="Google Shape;301;p14"/>
          <p:cNvSpPr txBox="1"/>
          <p:nvPr/>
        </p:nvSpPr>
        <p:spPr>
          <a:xfrm>
            <a:off x="8668882" y="5662013"/>
            <a:ext cx="40116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p:txBody>
      </p:sp>
      <p:sp>
        <p:nvSpPr>
          <p:cNvPr id="1048623" name="Google Shape;302;p14"/>
          <p:cNvSpPr txBox="1"/>
          <p:nvPr/>
        </p:nvSpPr>
        <p:spPr>
          <a:xfrm>
            <a:off x="8737930" y="2197420"/>
            <a:ext cx="4500900" cy="2374200"/>
          </a:xfrm>
          <a:prstGeom prst="rect"/>
          <a:noFill/>
          <a:ln>
            <a:noFill/>
          </a:ln>
        </p:spPr>
        <p:txBody>
          <a:bodyPr anchor="t" anchorCtr="0" bIns="0" lIns="0" rIns="0" spcFirstLastPara="1" tIns="12700" wrap="square">
            <a:normAutofit lnSpcReduction="20000"/>
          </a:bodyPr>
          <a:p>
            <a:pPr algn="l" indent="-352425" lvl="0" marL="457200" marR="766445" rtl="0">
              <a:lnSpc>
                <a:spcPct val="1000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Knowledge is Power:</a:t>
            </a:r>
            <a:r>
              <a:rPr sz="1950" lang="en-US">
                <a:solidFill>
                  <a:schemeClr val="dk1"/>
                </a:solidFill>
                <a:latin typeface="Roboto Light"/>
                <a:ea typeface="Roboto Light"/>
                <a:cs typeface="Roboto Light"/>
                <a:sym typeface="Roboto Light"/>
              </a:rPr>
              <a:t> Believes in the  importance</a:t>
            </a:r>
            <a:r>
              <a:rPr sz="1950" lang="en-US">
                <a:solidFill>
                  <a:schemeClr val="dk1"/>
                </a:solidFill>
                <a:latin typeface="Roboto"/>
                <a:ea typeface="Roboto"/>
                <a:cs typeface="Roboto"/>
                <a:sym typeface="Roboto"/>
              </a:rPr>
              <a:t> </a:t>
            </a:r>
            <a:r>
              <a:rPr sz="1950" lang="en-US">
                <a:solidFill>
                  <a:schemeClr val="dk1"/>
                </a:solidFill>
                <a:latin typeface="Roboto Light"/>
                <a:ea typeface="Roboto Light"/>
                <a:cs typeface="Roboto Light"/>
                <a:sym typeface="Roboto Light"/>
              </a:rPr>
              <a:t>of continuous learning  and personal development.</a:t>
            </a:r>
            <a:endParaRPr sz="1950">
              <a:solidFill>
                <a:schemeClr val="dk1"/>
              </a:solidFill>
              <a:latin typeface="Roboto Light"/>
              <a:ea typeface="Roboto Light"/>
              <a:cs typeface="Roboto Light"/>
              <a:sym typeface="Roboto Light"/>
            </a:endParaRPr>
          </a:p>
          <a:p>
            <a:pPr algn="l" indent="-352425" lvl="0" marL="457200" marR="124460" rtl="0">
              <a:lnSpc>
                <a:spcPct val="1268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Community and Connection:</a:t>
            </a:r>
            <a:r>
              <a:rPr sz="1950" lang="en-US">
                <a:solidFill>
                  <a:schemeClr val="dk1"/>
                </a:solidFill>
                <a:latin typeface="Roboto Light"/>
                <a:ea typeface="Roboto Light"/>
                <a:cs typeface="Roboto Light"/>
                <a:sym typeface="Roboto Light"/>
              </a:rPr>
              <a:t> Values  strong relationships with friends,  family, and like-minded individuals.</a:t>
            </a:r>
            <a:r>
              <a:rPr sz="1950" lang="en-US">
                <a:solidFill>
                  <a:schemeClr val="dk1"/>
                </a:solidFill>
                <a:latin typeface="Roboto"/>
                <a:ea typeface="Roboto"/>
                <a:cs typeface="Roboto"/>
                <a:sym typeface="Roboto"/>
              </a:rPr>
              <a:t>  </a:t>
            </a:r>
            <a:endParaRPr sz="1950">
              <a:solidFill>
                <a:schemeClr val="dk1"/>
              </a:solidFill>
              <a:latin typeface="Roboto"/>
              <a:ea typeface="Roboto"/>
              <a:cs typeface="Roboto"/>
              <a:sym typeface="Roboto"/>
            </a:endParaRPr>
          </a:p>
        </p:txBody>
      </p:sp>
      <p:sp>
        <p:nvSpPr>
          <p:cNvPr id="1048624" name="Google Shape;303;p14"/>
          <p:cNvSpPr txBox="1"/>
          <p:nvPr/>
        </p:nvSpPr>
        <p:spPr>
          <a:xfrm>
            <a:off x="8737932" y="6059698"/>
            <a:ext cx="4500900" cy="3338700"/>
          </a:xfrm>
          <a:prstGeom prst="rect"/>
          <a:noFill/>
          <a:ln>
            <a:noFill/>
          </a:ln>
        </p:spPr>
        <p:txBody>
          <a:bodyPr anchor="t" anchorCtr="0" bIns="0" lIns="0" rIns="0" spcFirstLastPara="1" tIns="12700" wrap="square">
            <a:normAutofit lnSpcReduction="20000"/>
          </a:bodyPr>
          <a:p>
            <a:pPr algn="l" indent="-352425" lvl="0" marL="457200" marR="539750" rtl="0">
              <a:lnSpc>
                <a:spcPct val="1150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Motivators: </a:t>
            </a:r>
            <a:r>
              <a:rPr sz="1950" lang="en-US">
                <a:solidFill>
                  <a:schemeClr val="dk1"/>
                </a:solidFill>
                <a:latin typeface="Roboto Light"/>
                <a:ea typeface="Roboto Light"/>
                <a:cs typeface="Roboto Light"/>
                <a:sym typeface="Roboto Light"/>
              </a:rPr>
              <a:t>Desire to expand her  horizons and broaden her  perspectives</a:t>
            </a:r>
            <a:endParaRPr sz="1950">
              <a:solidFill>
                <a:schemeClr val="dk1"/>
              </a:solidFill>
              <a:latin typeface="Roboto Light"/>
              <a:ea typeface="Roboto Light"/>
              <a:cs typeface="Roboto Light"/>
              <a:sym typeface="Roboto Light"/>
            </a:endParaRPr>
          </a:p>
          <a:p>
            <a:pPr algn="l" indent="-352425" lvl="0" marL="457200" marR="154305" rtl="0">
              <a:lnSpc>
                <a:spcPct val="115000"/>
              </a:lnSpc>
              <a:spcBef>
                <a:spcPts val="0"/>
              </a:spcBef>
              <a:spcAft>
                <a:spcPts val="0"/>
              </a:spcAft>
              <a:buClr>
                <a:schemeClr val="dk1"/>
              </a:buClr>
              <a:buSzPts val="1950"/>
              <a:buChar char="●"/>
            </a:pPr>
            <a:r>
              <a:rPr sz="1950" lang="en-US">
                <a:solidFill>
                  <a:schemeClr val="dk1"/>
                </a:solidFill>
                <a:latin typeface="Roboto"/>
                <a:ea typeface="Roboto"/>
                <a:cs typeface="Roboto"/>
                <a:sym typeface="Roboto"/>
              </a:rPr>
              <a:t>Influences: </a:t>
            </a:r>
            <a:r>
              <a:rPr sz="1950" lang="en-US">
                <a:solidFill>
                  <a:schemeClr val="dk1"/>
                </a:solidFill>
                <a:latin typeface="Roboto Light"/>
                <a:ea typeface="Roboto Light"/>
                <a:cs typeface="Roboto Light"/>
                <a:sym typeface="Roboto Light"/>
              </a:rPr>
              <a:t>Friends and Family:  Recommendations and suggestions  from loved ones.</a:t>
            </a:r>
            <a:endParaRPr sz="1950">
              <a:solidFill>
                <a:schemeClr val="dk1"/>
              </a:solidFill>
              <a:latin typeface="Roboto Light"/>
              <a:ea typeface="Roboto Light"/>
              <a:cs typeface="Roboto Light"/>
              <a:sym typeface="Roboto Light"/>
            </a:endParaRPr>
          </a:p>
          <a:p>
            <a:pPr algn="l" indent="-352425" lvl="0" marL="457200" marR="5080" rtl="0">
              <a:lnSpc>
                <a:spcPct val="115000"/>
              </a:lnSpc>
              <a:spcBef>
                <a:spcPts val="0"/>
              </a:spcBef>
              <a:spcAft>
                <a:spcPts val="0"/>
              </a:spcAft>
              <a:buClr>
                <a:schemeClr val="dk1"/>
              </a:buClr>
              <a:buSzPts val="1950"/>
              <a:buFont typeface="Roboto Light"/>
              <a:buChar char="●"/>
            </a:pPr>
            <a:r>
              <a:rPr sz="1950" lang="en-US">
                <a:solidFill>
                  <a:schemeClr val="dk1"/>
                </a:solidFill>
                <a:latin typeface="Roboto Light"/>
                <a:ea typeface="Roboto Light"/>
                <a:cs typeface="Roboto Light"/>
                <a:sym typeface="Roboto Light"/>
              </a:rPr>
              <a:t>Book bloggers, influencers, and online  communities.</a:t>
            </a:r>
            <a:endParaRPr sz="1950">
              <a:solidFill>
                <a:schemeClr val="dk1"/>
              </a:solidFill>
              <a:latin typeface="Roboto Light"/>
              <a:ea typeface="Roboto Light"/>
              <a:cs typeface="Roboto Light"/>
              <a:sym typeface="Roboto Light"/>
            </a:endParaRPr>
          </a:p>
          <a:p>
            <a:pPr algn="l" indent="-352425" lvl="0" marL="457200" marR="5080" rtl="0">
              <a:lnSpc>
                <a:spcPct val="115000"/>
              </a:lnSpc>
              <a:spcBef>
                <a:spcPts val="0"/>
              </a:spcBef>
              <a:spcAft>
                <a:spcPts val="0"/>
              </a:spcAft>
              <a:buClr>
                <a:schemeClr val="dk1"/>
              </a:buClr>
              <a:buSzPts val="1950"/>
              <a:buFont typeface="Roboto Light"/>
              <a:buChar char="●"/>
            </a:pPr>
            <a:r>
              <a:rPr sz="1950" lang="en-US">
                <a:solidFill>
                  <a:schemeClr val="dk1"/>
                </a:solidFill>
                <a:latin typeface="Roboto"/>
                <a:ea typeface="Roboto"/>
                <a:cs typeface="Roboto"/>
                <a:sym typeface="Roboto"/>
              </a:rPr>
              <a:t>Media Consumption:</a:t>
            </a:r>
            <a:r>
              <a:rPr sz="1950" lang="en-US">
                <a:solidFill>
                  <a:schemeClr val="dk1"/>
                </a:solidFill>
                <a:latin typeface="Roboto Light"/>
                <a:ea typeface="Roboto Light"/>
                <a:cs typeface="Roboto Light"/>
                <a:sym typeface="Roboto Light"/>
              </a:rPr>
              <a:t> Preferred media channels (blogs,  Instagram, Follow influencer , social media)</a:t>
            </a:r>
            <a:endParaRPr sz="1950">
              <a:solidFill>
                <a:schemeClr val="dk1"/>
              </a:solidFill>
              <a:latin typeface="Roboto Light"/>
              <a:ea typeface="Roboto Light"/>
              <a:cs typeface="Roboto Light"/>
              <a:sym typeface="Roboto Light"/>
            </a:endParaRPr>
          </a:p>
        </p:txBody>
      </p:sp>
      <p:sp>
        <p:nvSpPr>
          <p:cNvPr id="1048625" name="Google Shape;304;p14"/>
          <p:cNvSpPr txBox="1"/>
          <p:nvPr/>
        </p:nvSpPr>
        <p:spPr>
          <a:xfrm>
            <a:off x="8737914" y="4391378"/>
            <a:ext cx="3242100" cy="633750"/>
          </a:xfrm>
          <a:prstGeom prst="rect"/>
          <a:noFill/>
          <a:ln>
            <a:noFill/>
          </a:ln>
        </p:spPr>
        <p:txBody>
          <a:bodyPr anchor="t" anchorCtr="0" bIns="91425" lIns="91425" rIns="91425" spcFirstLastPara="1" tIns="91425" wrap="square">
            <a:spAutoFit/>
          </a:bodyPr>
          <a:p>
            <a:pPr algn="l" indent="0" lvl="0" marL="0" marR="124460" rtl="0">
              <a:lnSpc>
                <a:spcPct val="126800"/>
              </a:lnSpc>
              <a:spcBef>
                <a:spcPts val="65"/>
              </a:spcBef>
              <a:spcAft>
                <a:spcPts val="0"/>
              </a:spcAft>
              <a:buNone/>
            </a:pPr>
            <a:r>
              <a:rPr b="1" sz="2400" lang="en-US">
                <a:solidFill>
                  <a:schemeClr val="dk1"/>
                </a:solidFill>
                <a:latin typeface="Roboto"/>
                <a:ea typeface="Roboto"/>
                <a:cs typeface="Roboto"/>
                <a:sym typeface="Roboto"/>
              </a:rPr>
              <a:t>Lifestyle</a:t>
            </a:r>
            <a:endParaRPr sz="1950">
              <a:solidFill>
                <a:schemeClr val="dk1"/>
              </a:solidFill>
              <a:latin typeface="Roboto"/>
              <a:ea typeface="Roboto"/>
              <a:cs typeface="Roboto"/>
              <a:sym typeface="Roboto"/>
            </a:endParaRPr>
          </a:p>
        </p:txBody>
      </p:sp>
      <p:sp>
        <p:nvSpPr>
          <p:cNvPr id="1048626" name="Google Shape;305;p14"/>
          <p:cNvSpPr txBox="1"/>
          <p:nvPr/>
        </p:nvSpPr>
        <p:spPr>
          <a:xfrm>
            <a:off x="8680471" y="4824952"/>
            <a:ext cx="4615800" cy="830100"/>
          </a:xfrm>
          <a:prstGeom prst="rect"/>
          <a:noFill/>
          <a:ln>
            <a:noFill/>
          </a:ln>
        </p:spPr>
        <p:txBody>
          <a:bodyPr anchor="t" anchorCtr="0" bIns="91425" lIns="91425" rIns="91425" spcFirstLastPara="1" tIns="91425" wrap="square">
            <a:spAutoFit/>
          </a:bodyPr>
          <a:p>
            <a:pPr algn="l" indent="-352425" lvl="0" marL="457200" marR="958850" rtl="0">
              <a:lnSpc>
                <a:spcPct val="115000"/>
              </a:lnSpc>
              <a:spcBef>
                <a:spcPts val="114"/>
              </a:spcBef>
              <a:spcAft>
                <a:spcPts val="0"/>
              </a:spcAft>
              <a:buClr>
                <a:schemeClr val="dk1"/>
              </a:buClr>
              <a:buSzPts val="1950"/>
              <a:buFont typeface="Roboto"/>
              <a:buChar char="●"/>
            </a:pPr>
            <a:r>
              <a:rPr sz="1950" lang="en-US">
                <a:solidFill>
                  <a:schemeClr val="dk1"/>
                </a:solidFill>
                <a:latin typeface="Roboto"/>
                <a:ea typeface="Roboto"/>
                <a:cs typeface="Roboto"/>
                <a:sym typeface="Roboto"/>
              </a:rPr>
              <a:t>Hobbies, interests, and daily  activities.</a:t>
            </a:r>
            <a:endParaRPr sz="1950">
              <a:solidFill>
                <a:schemeClr val="dk1"/>
              </a:solidFill>
              <a:latin typeface="Roboto"/>
              <a:ea typeface="Roboto"/>
              <a:cs typeface="Roboto"/>
              <a:sym typeface="Roboto"/>
            </a:endParaRPr>
          </a:p>
        </p:txBody>
      </p:sp>
      <p:sp>
        <p:nvSpPr>
          <p:cNvPr id="1048627" name="Google Shape;306;p14"/>
          <p:cNvSpPr txBox="1"/>
          <p:nvPr>
            <p:ph type="sldNum" idx="12"/>
          </p:nvPr>
        </p:nvSpPr>
        <p:spPr>
          <a:xfrm>
            <a:off x="12924995" y="9742394"/>
            <a:ext cx="41820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14</a:t>
            </a:fld>
          </a:p>
        </p:txBody>
      </p:sp>
      <p:pic>
        <p:nvPicPr>
          <p:cNvPr id="2097154" name="Google Shape;307;p14"/>
          <p:cNvPicPr preferRelativeResize="0">
            <a:picLocks/>
          </p:cNvPicPr>
          <p:nvPr/>
        </p:nvPicPr>
        <p:blipFill rotWithShape="1">
          <a:blip xmlns:r="http://schemas.openxmlformats.org/officeDocument/2006/relationships" r:embed="rId1">
            <a:alphaModFix/>
          </a:blip>
          <a:srcRect l="0" t="0" r="0" b="0"/>
          <a:stretch>
            <a:fillRect/>
          </a:stretch>
        </p:blipFill>
        <p:spPr>
          <a:xfrm>
            <a:off x="-72670" y="1146796"/>
            <a:ext cx="3529584" cy="2660904"/>
          </a:xfrm>
          <a:prstGeom prst="rect"/>
          <a:noFill/>
          <a:ln>
            <a:noFill/>
          </a:ln>
        </p:spPr>
      </p:pic>
      <p:sp>
        <p:nvSpPr>
          <p:cNvPr id="1048628" name="Google Shape;308;p14"/>
          <p:cNvSpPr txBox="1"/>
          <p:nvPr/>
        </p:nvSpPr>
        <p:spPr>
          <a:xfrm>
            <a:off x="157325" y="5048950"/>
            <a:ext cx="3069600" cy="2501885"/>
          </a:xfrm>
          <a:prstGeom prst="rect"/>
          <a:noFill/>
          <a:ln>
            <a:noFill/>
          </a:ln>
        </p:spPr>
        <p:txBody>
          <a:bodyPr anchor="t" anchorCtr="0" bIns="0" lIns="0" rIns="0" spcFirstLastPara="1" tIns="12050" wrap="square">
            <a:spAutoFit/>
          </a:bodyPr>
          <a:p>
            <a:pPr algn="ctr" indent="0" lvl="0" marL="61593" rtl="0">
              <a:lnSpc>
                <a:spcPct val="115000"/>
              </a:lnSpc>
              <a:spcBef>
                <a:spcPts val="540"/>
              </a:spcBef>
              <a:spcAft>
                <a:spcPts val="0"/>
              </a:spcAft>
              <a:buSzPts val="1100"/>
              <a:buNone/>
            </a:pPr>
            <a:r>
              <a:rPr sz="1800" lang="en-US">
                <a:solidFill>
                  <a:schemeClr val="dk1"/>
                </a:solidFill>
                <a:latin typeface="Roboto"/>
                <a:ea typeface="Roboto"/>
                <a:cs typeface="Roboto"/>
                <a:sym typeface="Roboto"/>
              </a:rPr>
              <a:t>Age : 19 years old </a:t>
            </a:r>
            <a:endParaRPr sz="1800">
              <a:solidFill>
                <a:schemeClr val="dk1"/>
              </a:solidFill>
              <a:latin typeface="Roboto"/>
              <a:ea typeface="Roboto"/>
              <a:cs typeface="Roboto"/>
              <a:sym typeface="Roboto"/>
            </a:endParaRPr>
          </a:p>
          <a:p>
            <a:pPr algn="ctr" indent="0" lvl="0" marL="61593" rtl="0">
              <a:lnSpc>
                <a:spcPct val="115000"/>
              </a:lnSpc>
              <a:spcBef>
                <a:spcPts val="540"/>
              </a:spcBef>
              <a:spcAft>
                <a:spcPts val="0"/>
              </a:spcAft>
              <a:buSzPts val="1100"/>
              <a:buNone/>
            </a:pPr>
            <a:r>
              <a:rPr sz="1800" lang="en-US">
                <a:solidFill>
                  <a:schemeClr val="dk1"/>
                </a:solidFill>
                <a:latin typeface="Roboto"/>
                <a:ea typeface="Roboto"/>
                <a:cs typeface="Roboto"/>
                <a:sym typeface="Roboto"/>
              </a:rPr>
              <a:t>Location Suez</a:t>
            </a:r>
            <a:endParaRPr sz="1800">
              <a:solidFill>
                <a:schemeClr val="dk1"/>
              </a:solidFill>
              <a:latin typeface="Roboto"/>
              <a:ea typeface="Roboto"/>
              <a:cs typeface="Roboto"/>
              <a:sym typeface="Roboto"/>
            </a:endParaRPr>
          </a:p>
          <a:p>
            <a:pPr algn="ctr" indent="0" lvl="0" marL="61593" rtl="0">
              <a:lnSpc>
                <a:spcPct val="115000"/>
              </a:lnSpc>
              <a:spcBef>
                <a:spcPts val="540"/>
              </a:spcBef>
              <a:spcAft>
                <a:spcPts val="0"/>
              </a:spcAft>
              <a:buSzPts val="1100"/>
              <a:buNone/>
            </a:pPr>
            <a:r>
              <a:rPr sz="1800" lang="en-US">
                <a:solidFill>
                  <a:schemeClr val="dk1"/>
                </a:solidFill>
                <a:latin typeface="Roboto"/>
                <a:ea typeface="Roboto"/>
                <a:cs typeface="Roboto"/>
                <a:sym typeface="Roboto"/>
              </a:rPr>
              <a:t>Gender : Female </a:t>
            </a:r>
            <a:endParaRPr sz="1800">
              <a:solidFill>
                <a:schemeClr val="dk1"/>
              </a:solidFill>
              <a:latin typeface="Roboto"/>
              <a:ea typeface="Roboto"/>
              <a:cs typeface="Roboto"/>
              <a:sym typeface="Roboto"/>
            </a:endParaRPr>
          </a:p>
          <a:p>
            <a:pPr algn="ctr" indent="0" lvl="0" marL="61593" rtl="0">
              <a:lnSpc>
                <a:spcPct val="115000"/>
              </a:lnSpc>
              <a:spcBef>
                <a:spcPts val="540"/>
              </a:spcBef>
              <a:spcAft>
                <a:spcPts val="0"/>
              </a:spcAft>
              <a:buSzPts val="1100"/>
              <a:buNone/>
            </a:pPr>
            <a:r>
              <a:rPr sz="1800" lang="en-US">
                <a:solidFill>
                  <a:schemeClr val="dk1"/>
                </a:solidFill>
                <a:latin typeface="Roboto"/>
                <a:ea typeface="Roboto"/>
                <a:cs typeface="Roboto"/>
                <a:sym typeface="Roboto"/>
              </a:rPr>
              <a:t>Education : Student at faculty of Commerce </a:t>
            </a:r>
            <a:endParaRPr sz="1800">
              <a:solidFill>
                <a:schemeClr val="dk1"/>
              </a:solidFill>
              <a:latin typeface="Roboto"/>
              <a:ea typeface="Roboto"/>
              <a:cs typeface="Roboto"/>
              <a:sym typeface="Roboto"/>
            </a:endParaRPr>
          </a:p>
          <a:p>
            <a:pPr algn="ctr" indent="0" lvl="0" marL="61593" rtl="0">
              <a:lnSpc>
                <a:spcPct val="115000"/>
              </a:lnSpc>
              <a:spcBef>
                <a:spcPts val="540"/>
              </a:spcBef>
              <a:spcAft>
                <a:spcPts val="0"/>
              </a:spcAft>
              <a:buSzPts val="1100"/>
              <a:buNone/>
            </a:pPr>
            <a:r>
              <a:rPr sz="1800" lang="en-US">
                <a:solidFill>
                  <a:schemeClr val="dk1"/>
                </a:solidFill>
                <a:latin typeface="Roboto"/>
                <a:ea typeface="Roboto"/>
                <a:cs typeface="Roboto"/>
                <a:sym typeface="Roboto"/>
              </a:rPr>
              <a:t>Marital Status : Single</a:t>
            </a:r>
            <a:endParaRPr sz="1800">
              <a:solidFill>
                <a:schemeClr val="dk1"/>
              </a:solidFill>
              <a:latin typeface="Roboto"/>
              <a:ea typeface="Roboto"/>
              <a:cs typeface="Roboto"/>
              <a:sym typeface="Roboto"/>
            </a:endParaRPr>
          </a:p>
          <a:p>
            <a:pPr algn="ctr" indent="0" lvl="0" marL="61593" rtl="0">
              <a:lnSpc>
                <a:spcPct val="115000"/>
              </a:lnSpc>
              <a:spcBef>
                <a:spcPts val="540"/>
              </a:spcBef>
              <a:spcAft>
                <a:spcPts val="0"/>
              </a:spcAft>
              <a:buSzPts val="1100"/>
              <a:buNone/>
            </a:pPr>
            <a:endParaRPr sz="1800">
              <a:solidFill>
                <a:schemeClr val="dk1"/>
              </a:solidFill>
              <a:latin typeface="Roboto"/>
              <a:ea typeface="Roboto"/>
              <a:cs typeface="Roboto"/>
              <a:sym typeface="Roboto"/>
            </a:endParaRPr>
          </a:p>
        </p:txBody>
      </p:sp>
      <p:sp>
        <p:nvSpPr>
          <p:cNvPr id="1048629" name="Google Shape;309;p14"/>
          <p:cNvSpPr txBox="1"/>
          <p:nvPr/>
        </p:nvSpPr>
        <p:spPr>
          <a:xfrm>
            <a:off x="3533850" y="-119275"/>
            <a:ext cx="12552600" cy="13968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9600" lang="en-US">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1048630" name="Google Shape;310;p14"/>
          <p:cNvSpPr txBox="1"/>
          <p:nvPr/>
        </p:nvSpPr>
        <p:spPr>
          <a:xfrm>
            <a:off x="737675" y="4176025"/>
            <a:ext cx="1908900" cy="5046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b="1" sz="3000" lang="en-US">
                <a:solidFill>
                  <a:schemeClr val="lt1"/>
                </a:solidFill>
                <a:latin typeface="Roboto"/>
                <a:ea typeface="Roboto"/>
                <a:cs typeface="Roboto"/>
                <a:sym typeface="Roboto"/>
              </a:rPr>
              <a:t>Laila</a:t>
            </a:r>
            <a:endParaRPr b="1" sz="30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3" name="Shape 314"/>
        <p:cNvGrpSpPr/>
        <p:nvPr/>
      </p:nvGrpSpPr>
      <p:grpSpPr>
        <a:xfrm>
          <a:off x="0" y="0"/>
          <a:ext cx="0" cy="0"/>
          <a:chOff x="0" y="0"/>
          <a:chExt cx="0" cy="0"/>
        </a:xfrm>
      </p:grpSpPr>
      <p:sp>
        <p:nvSpPr>
          <p:cNvPr id="1048587" name="Google Shape;315;g30d35cfb9b2_3_3"/>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15</a:t>
            </a:fld>
          </a:p>
        </p:txBody>
      </p:sp>
      <p:sp>
        <p:nvSpPr>
          <p:cNvPr id="1048588" name="Google Shape;316;g30d35cfb9b2_3_3"/>
          <p:cNvSpPr/>
          <p:nvPr/>
        </p:nvSpPr>
        <p:spPr>
          <a:xfrm>
            <a:off x="1085700" y="2925150"/>
            <a:ext cx="16116600" cy="4436700"/>
          </a:xfrm>
          <a:prstGeom prst="rect"/>
          <a:solidFill>
            <a:srgbClr val="FFBC4F"/>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t/>
            </a:r>
            <a:endParaRPr>
              <a:latin typeface="Roboto"/>
              <a:ea typeface="Roboto"/>
              <a:cs typeface="Roboto"/>
              <a:sym typeface="Roboto"/>
            </a:endParaRPr>
          </a:p>
        </p:txBody>
      </p:sp>
      <p:sp>
        <p:nvSpPr>
          <p:cNvPr id="1048589" name="Google Shape;317;g30d35cfb9b2_3_3"/>
          <p:cNvSpPr txBox="1"/>
          <p:nvPr/>
        </p:nvSpPr>
        <p:spPr>
          <a:xfrm>
            <a:off x="2434650" y="4589100"/>
            <a:ext cx="13418700" cy="1069976"/>
          </a:xfrm>
          <a:prstGeom prst="rect"/>
          <a:noFill/>
          <a:ln>
            <a:noFill/>
          </a:ln>
        </p:spPr>
        <p:txBody>
          <a:bodyPr anchor="t" anchorCtr="0" bIns="0" lIns="0" rIns="0" spcFirstLastPara="1" tIns="15875" wrap="square">
            <a:spAutoFit/>
          </a:bodyPr>
          <a:p>
            <a:pPr algn="ctr" indent="0" lvl="0" marL="12700" marR="0" rtl="0">
              <a:lnSpc>
                <a:spcPct val="100000"/>
              </a:lnSpc>
              <a:spcBef>
                <a:spcPts val="0"/>
              </a:spcBef>
              <a:spcAft>
                <a:spcPts val="0"/>
              </a:spcAft>
              <a:buNone/>
            </a:pPr>
            <a:r>
              <a:rPr b="1" sz="5800" lang="en-US">
                <a:solidFill>
                  <a:srgbClr val="FFFFFF"/>
                </a:solidFill>
                <a:latin typeface="Playfair Display"/>
                <a:ea typeface="Playfair Display"/>
                <a:cs typeface="Playfair Display"/>
                <a:sym typeface="Playfair Display"/>
              </a:rPr>
              <a:t> </a:t>
            </a:r>
            <a:r>
              <a:rPr b="1" sz="7100" lang="en-US">
                <a:solidFill>
                  <a:srgbClr val="FFFFFF"/>
                </a:solidFill>
                <a:latin typeface="Playfair Display"/>
                <a:ea typeface="Playfair Display"/>
                <a:cs typeface="Playfair Display"/>
                <a:sym typeface="Playfair Display"/>
              </a:rPr>
              <a:t>Our campaign :SATR book club </a:t>
            </a:r>
            <a:endParaRPr b="1" sz="7100">
              <a:solidFill>
                <a:schemeClr val="dk1"/>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5" name="Shape 321"/>
        <p:cNvGrpSpPr/>
        <p:nvPr/>
      </p:nvGrpSpPr>
      <p:grpSpPr>
        <a:xfrm>
          <a:off x="0" y="0"/>
          <a:ext cx="0" cy="0"/>
          <a:chOff x="0" y="0"/>
          <a:chExt cx="0" cy="0"/>
        </a:xfrm>
      </p:grpSpPr>
      <p:sp>
        <p:nvSpPr>
          <p:cNvPr id="1048597" name="Google Shape;322;p6"/>
          <p:cNvSpPr/>
          <p:nvPr/>
        </p:nvSpPr>
        <p:spPr>
          <a:xfrm>
            <a:off x="9742732" y="406654"/>
            <a:ext cx="8191500" cy="9486900"/>
          </a:xfrm>
          <a:custGeom>
            <a:avLst/>
            <a:ahLst/>
            <a:rect l="l" t="t" r="r" b="b"/>
            <a:pathLst>
              <a:path w="8191500" h="9486900" extrusionOk="0">
                <a:moveTo>
                  <a:pt x="7781924" y="9486899"/>
                </a:moveTo>
                <a:lnTo>
                  <a:pt x="409574" y="9486899"/>
                </a:lnTo>
                <a:lnTo>
                  <a:pt x="399520" y="9486775"/>
                </a:lnTo>
                <a:lnTo>
                  <a:pt x="359435" y="9483818"/>
                </a:lnTo>
                <a:lnTo>
                  <a:pt x="319833" y="9476945"/>
                </a:lnTo>
                <a:lnTo>
                  <a:pt x="281095" y="9466225"/>
                </a:lnTo>
                <a:lnTo>
                  <a:pt x="243595" y="9451759"/>
                </a:lnTo>
                <a:lnTo>
                  <a:pt x="207693" y="9433688"/>
                </a:lnTo>
                <a:lnTo>
                  <a:pt x="173735" y="9412183"/>
                </a:lnTo>
                <a:lnTo>
                  <a:pt x="142049" y="9387455"/>
                </a:lnTo>
                <a:lnTo>
                  <a:pt x="112939" y="9359740"/>
                </a:lnTo>
                <a:lnTo>
                  <a:pt x="86686" y="9329304"/>
                </a:lnTo>
                <a:lnTo>
                  <a:pt x="63542" y="9296442"/>
                </a:lnTo>
                <a:lnTo>
                  <a:pt x="43731" y="9261470"/>
                </a:lnTo>
                <a:lnTo>
                  <a:pt x="27443" y="9224724"/>
                </a:lnTo>
                <a:lnTo>
                  <a:pt x="14835" y="9186559"/>
                </a:lnTo>
                <a:lnTo>
                  <a:pt x="6029" y="9147342"/>
                </a:lnTo>
                <a:lnTo>
                  <a:pt x="1109" y="9107451"/>
                </a:lnTo>
                <a:lnTo>
                  <a:pt x="0" y="9077324"/>
                </a:lnTo>
                <a:lnTo>
                  <a:pt x="0" y="409574"/>
                </a:lnTo>
                <a:lnTo>
                  <a:pt x="1972" y="369429"/>
                </a:lnTo>
                <a:lnTo>
                  <a:pt x="7869" y="329670"/>
                </a:lnTo>
                <a:lnTo>
                  <a:pt x="17636" y="290681"/>
                </a:lnTo>
                <a:lnTo>
                  <a:pt x="31177" y="252837"/>
                </a:lnTo>
                <a:lnTo>
                  <a:pt x="48362" y="216502"/>
                </a:lnTo>
                <a:lnTo>
                  <a:pt x="69025" y="182027"/>
                </a:lnTo>
                <a:lnTo>
                  <a:pt x="92969" y="149743"/>
                </a:lnTo>
                <a:lnTo>
                  <a:pt x="119961" y="119961"/>
                </a:lnTo>
                <a:lnTo>
                  <a:pt x="149743" y="92969"/>
                </a:lnTo>
                <a:lnTo>
                  <a:pt x="182027" y="69025"/>
                </a:lnTo>
                <a:lnTo>
                  <a:pt x="216502" y="48362"/>
                </a:lnTo>
                <a:lnTo>
                  <a:pt x="252837" y="31177"/>
                </a:lnTo>
                <a:lnTo>
                  <a:pt x="290681" y="17636"/>
                </a:lnTo>
                <a:lnTo>
                  <a:pt x="329670" y="7869"/>
                </a:lnTo>
                <a:lnTo>
                  <a:pt x="369429" y="1972"/>
                </a:lnTo>
                <a:lnTo>
                  <a:pt x="409574" y="0"/>
                </a:lnTo>
                <a:lnTo>
                  <a:pt x="7781924" y="0"/>
                </a:lnTo>
                <a:lnTo>
                  <a:pt x="7822070" y="1972"/>
                </a:lnTo>
                <a:lnTo>
                  <a:pt x="7861828" y="7869"/>
                </a:lnTo>
                <a:lnTo>
                  <a:pt x="7900817" y="17636"/>
                </a:lnTo>
                <a:lnTo>
                  <a:pt x="7938660" y="31177"/>
                </a:lnTo>
                <a:lnTo>
                  <a:pt x="7974995" y="48362"/>
                </a:lnTo>
                <a:lnTo>
                  <a:pt x="8009470" y="69025"/>
                </a:lnTo>
                <a:lnTo>
                  <a:pt x="8041755" y="92969"/>
                </a:lnTo>
                <a:lnTo>
                  <a:pt x="8071536" y="119961"/>
                </a:lnTo>
                <a:lnTo>
                  <a:pt x="8098529" y="149743"/>
                </a:lnTo>
                <a:lnTo>
                  <a:pt x="8122472" y="182027"/>
                </a:lnTo>
                <a:lnTo>
                  <a:pt x="8143137" y="216502"/>
                </a:lnTo>
                <a:lnTo>
                  <a:pt x="8160321" y="252837"/>
                </a:lnTo>
                <a:lnTo>
                  <a:pt x="8173863" y="290681"/>
                </a:lnTo>
                <a:lnTo>
                  <a:pt x="8183628" y="329670"/>
                </a:lnTo>
                <a:lnTo>
                  <a:pt x="8189527" y="369429"/>
                </a:lnTo>
                <a:lnTo>
                  <a:pt x="8191499" y="409574"/>
                </a:lnTo>
                <a:lnTo>
                  <a:pt x="8191499" y="9077324"/>
                </a:lnTo>
                <a:lnTo>
                  <a:pt x="8189527" y="9117469"/>
                </a:lnTo>
                <a:lnTo>
                  <a:pt x="8183629" y="9157227"/>
                </a:lnTo>
                <a:lnTo>
                  <a:pt x="8173863" y="9196217"/>
                </a:lnTo>
                <a:lnTo>
                  <a:pt x="8160321" y="9234061"/>
                </a:lnTo>
                <a:lnTo>
                  <a:pt x="8143136" y="9270396"/>
                </a:lnTo>
                <a:lnTo>
                  <a:pt x="8122472" y="9304870"/>
                </a:lnTo>
                <a:lnTo>
                  <a:pt x="8098530" y="9337155"/>
                </a:lnTo>
                <a:lnTo>
                  <a:pt x="8071536" y="9366936"/>
                </a:lnTo>
                <a:lnTo>
                  <a:pt x="8041755" y="9393928"/>
                </a:lnTo>
                <a:lnTo>
                  <a:pt x="8009471" y="9417872"/>
                </a:lnTo>
                <a:lnTo>
                  <a:pt x="7974995" y="9438537"/>
                </a:lnTo>
                <a:lnTo>
                  <a:pt x="7938660" y="9455720"/>
                </a:lnTo>
                <a:lnTo>
                  <a:pt x="7900816" y="9469261"/>
                </a:lnTo>
                <a:lnTo>
                  <a:pt x="7861827" y="9479028"/>
                </a:lnTo>
                <a:lnTo>
                  <a:pt x="7822070" y="9484927"/>
                </a:lnTo>
                <a:lnTo>
                  <a:pt x="7781924" y="94868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598" name="Google Shape;323;p6"/>
          <p:cNvSpPr txBox="1"/>
          <p:nvPr/>
        </p:nvSpPr>
        <p:spPr>
          <a:xfrm>
            <a:off x="11299276" y="7195650"/>
            <a:ext cx="5078400" cy="1743075"/>
          </a:xfrm>
          <a:prstGeom prst="rect"/>
          <a:noFill/>
          <a:ln>
            <a:noFill/>
          </a:ln>
        </p:spPr>
        <p:txBody>
          <a:bodyPr anchor="t" anchorCtr="0" bIns="0" lIns="0" rIns="0" spcFirstLastPara="1" tIns="15875" wrap="square">
            <a:spAutoFit/>
          </a:bodyPr>
          <a:p>
            <a:pPr algn="ctr" indent="0" lvl="0" marL="12700" marR="0" rtl="0">
              <a:lnSpc>
                <a:spcPct val="100000"/>
              </a:lnSpc>
              <a:spcBef>
                <a:spcPts val="0"/>
              </a:spcBef>
              <a:spcAft>
                <a:spcPts val="0"/>
              </a:spcAft>
              <a:buNone/>
            </a:pPr>
            <a:r>
              <a:rPr b="1" sz="5800" lang="en-US">
                <a:solidFill>
                  <a:srgbClr val="FFFFFF"/>
                </a:solidFill>
                <a:latin typeface="Playfair Display"/>
                <a:ea typeface="Playfair Display"/>
                <a:cs typeface="Playfair Display"/>
                <a:sym typeface="Playfair Display"/>
              </a:rPr>
              <a:t>Why Host the Book Club</a:t>
            </a:r>
            <a:endParaRPr b="1" sz="5800">
              <a:solidFill>
                <a:schemeClr val="dk1"/>
              </a:solidFill>
              <a:latin typeface="Playfair Display"/>
              <a:ea typeface="Playfair Display"/>
              <a:cs typeface="Playfair Display"/>
              <a:sym typeface="Playfair Display"/>
            </a:endParaRPr>
          </a:p>
        </p:txBody>
      </p:sp>
      <p:sp>
        <p:nvSpPr>
          <p:cNvPr id="1048599" name="Google Shape;324;p6"/>
          <p:cNvSpPr/>
          <p:nvPr/>
        </p:nvSpPr>
        <p:spPr>
          <a:xfrm>
            <a:off x="323607" y="3628648"/>
            <a:ext cx="8001000" cy="0"/>
          </a:xfrm>
          <a:custGeom>
            <a:avLst/>
            <a:ahLst/>
            <a:rect l="l" t="t" r="r" b="b"/>
            <a:pathLst>
              <a:path w="8001000" h="120000" extrusionOk="0">
                <a:moveTo>
                  <a:pt x="0" y="0"/>
                </a:moveTo>
                <a:lnTo>
                  <a:pt x="8000999" y="0"/>
                </a:lnTo>
              </a:path>
            </a:pathLst>
          </a:custGeom>
          <a:noFill/>
          <a:ln w="9525" cap="flat" cmpd="sng">
            <a:solidFill>
              <a:srgbClr val="0E373C"/>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00" name="Google Shape;325;p6"/>
          <p:cNvSpPr/>
          <p:nvPr/>
        </p:nvSpPr>
        <p:spPr>
          <a:xfrm>
            <a:off x="323607" y="1533896"/>
            <a:ext cx="8001000" cy="0"/>
          </a:xfrm>
          <a:custGeom>
            <a:avLst/>
            <a:ahLst/>
            <a:rect l="l" t="t" r="r" b="b"/>
            <a:pathLst>
              <a:path w="8001000" h="120000" extrusionOk="0">
                <a:moveTo>
                  <a:pt x="0" y="0"/>
                </a:moveTo>
                <a:lnTo>
                  <a:pt x="8000999" y="0"/>
                </a:lnTo>
              </a:path>
            </a:pathLst>
          </a:custGeom>
          <a:noFill/>
          <a:ln w="9525" cap="flat" cmpd="sng">
            <a:solidFill>
              <a:srgbClr val="0E373C"/>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01" name="Google Shape;326;p6"/>
          <p:cNvSpPr txBox="1"/>
          <p:nvPr>
            <p:ph type="title"/>
          </p:nvPr>
        </p:nvSpPr>
        <p:spPr>
          <a:xfrm>
            <a:off x="410899" y="1858350"/>
            <a:ext cx="4867500" cy="393900"/>
          </a:xfrm>
          <a:prstGeom prst="rect"/>
          <a:noFill/>
          <a:ln>
            <a:noFill/>
          </a:ln>
        </p:spPr>
        <p:txBody>
          <a:bodyPr anchor="t" anchorCtr="0" bIns="0" lIns="0" rIns="0" spcFirstLastPara="1" tIns="16500" wrap="square">
            <a:spAutoFit/>
          </a:bodyPr>
          <a:p>
            <a:pPr algn="l" indent="0" lvl="0" marL="12700" rtl="0">
              <a:lnSpc>
                <a:spcPct val="100000"/>
              </a:lnSpc>
              <a:spcBef>
                <a:spcPts val="0"/>
              </a:spcBef>
              <a:spcAft>
                <a:spcPts val="0"/>
              </a:spcAft>
              <a:buNone/>
            </a:pPr>
            <a:r>
              <a:rPr b="1" sz="2450" lang="en-US"/>
              <a:t>Build a Stronger Community</a:t>
            </a:r>
            <a:endParaRPr b="1" sz="2450"/>
          </a:p>
        </p:txBody>
      </p:sp>
      <p:sp>
        <p:nvSpPr>
          <p:cNvPr id="1048602" name="Google Shape;327;p6"/>
          <p:cNvSpPr/>
          <p:nvPr/>
        </p:nvSpPr>
        <p:spPr>
          <a:xfrm>
            <a:off x="323607" y="5723399"/>
            <a:ext cx="8001000" cy="0"/>
          </a:xfrm>
          <a:custGeom>
            <a:avLst/>
            <a:ahLst/>
            <a:rect l="l" t="t" r="r" b="b"/>
            <a:pathLst>
              <a:path w="8001000" h="120000" extrusionOk="0">
                <a:moveTo>
                  <a:pt x="0" y="0"/>
                </a:moveTo>
                <a:lnTo>
                  <a:pt x="8000999" y="0"/>
                </a:lnTo>
              </a:path>
            </a:pathLst>
          </a:custGeom>
          <a:noFill/>
          <a:ln w="9525" cap="flat" cmpd="sng">
            <a:solidFill>
              <a:srgbClr val="0E373C"/>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03" name="Google Shape;328;p6"/>
          <p:cNvSpPr/>
          <p:nvPr/>
        </p:nvSpPr>
        <p:spPr>
          <a:xfrm>
            <a:off x="323607" y="8762618"/>
            <a:ext cx="8001000" cy="0"/>
          </a:xfrm>
          <a:custGeom>
            <a:avLst/>
            <a:ahLst/>
            <a:rect l="l" t="t" r="r" b="b"/>
            <a:pathLst>
              <a:path w="8001000" h="120000" extrusionOk="0">
                <a:moveTo>
                  <a:pt x="0" y="0"/>
                </a:moveTo>
                <a:lnTo>
                  <a:pt x="8000999" y="0"/>
                </a:lnTo>
              </a:path>
            </a:pathLst>
          </a:custGeom>
          <a:noFill/>
          <a:ln w="9525" cap="flat" cmpd="sng">
            <a:solidFill>
              <a:srgbClr val="0E373C"/>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04" name="Google Shape;329;p6"/>
          <p:cNvSpPr txBox="1"/>
          <p:nvPr/>
        </p:nvSpPr>
        <p:spPr>
          <a:xfrm>
            <a:off x="410904" y="2407915"/>
            <a:ext cx="8241000" cy="1105535"/>
          </a:xfrm>
          <a:prstGeom prst="rect"/>
          <a:noFill/>
          <a:ln>
            <a:noFill/>
          </a:ln>
        </p:spPr>
        <p:txBody>
          <a:bodyPr anchor="t" anchorCtr="0" bIns="0" lIns="0" rIns="0" spcFirstLastPara="1" tIns="12700" wrap="square">
            <a:spAutoFit/>
          </a:bodyPr>
          <a:p>
            <a:pPr algn="l" indent="0" lvl="0" marL="12700" marR="5080" rtl="0">
              <a:lnSpc>
                <a:spcPct val="125000"/>
              </a:lnSpc>
              <a:spcBef>
                <a:spcPts val="0"/>
              </a:spcBef>
              <a:spcAft>
                <a:spcPts val="0"/>
              </a:spcAft>
              <a:buNone/>
            </a:pPr>
            <a:r>
              <a:rPr sz="2400" lang="en-US">
                <a:solidFill>
                  <a:schemeClr val="dk1"/>
                </a:solidFill>
                <a:latin typeface="Roboto Light"/>
                <a:ea typeface="Roboto Light"/>
                <a:cs typeface="Roboto Light"/>
                <a:sym typeface="Roboto Light"/>
              </a:rPr>
              <a:t>Encourage in-person interactions around shared love for books.  Foster a sense of belonging among SATR members.</a:t>
            </a:r>
            <a:endParaRPr sz="2400">
              <a:solidFill>
                <a:schemeClr val="dk1"/>
              </a:solidFill>
              <a:latin typeface="Roboto Light"/>
              <a:ea typeface="Roboto Light"/>
              <a:cs typeface="Roboto Light"/>
              <a:sym typeface="Roboto Light"/>
            </a:endParaRPr>
          </a:p>
          <a:p>
            <a:pPr algn="l" indent="0" lvl="0" marL="0" marR="0" rtl="0">
              <a:lnSpc>
                <a:spcPct val="100000"/>
              </a:lnSpc>
              <a:spcBef>
                <a:spcPts val="5"/>
              </a:spcBef>
              <a:spcAft>
                <a:spcPts val="0"/>
              </a:spcAft>
              <a:buNone/>
            </a:pPr>
            <a:r>
              <a:t/>
            </a:r>
            <a:endParaRPr sz="2400">
              <a:solidFill>
                <a:schemeClr val="dk1"/>
              </a:solidFill>
              <a:latin typeface="Roboto"/>
              <a:ea typeface="Roboto"/>
              <a:cs typeface="Roboto"/>
              <a:sym typeface="Roboto"/>
            </a:endParaRPr>
          </a:p>
        </p:txBody>
      </p:sp>
      <p:sp>
        <p:nvSpPr>
          <p:cNvPr id="1048605" name="Google Shape;330;p6"/>
          <p:cNvSpPr txBox="1"/>
          <p:nvPr/>
        </p:nvSpPr>
        <p:spPr>
          <a:xfrm>
            <a:off x="545650" y="6608563"/>
            <a:ext cx="8409600" cy="1971000"/>
          </a:xfrm>
          <a:prstGeom prst="rect"/>
          <a:noFill/>
          <a:ln>
            <a:noFill/>
          </a:ln>
        </p:spPr>
        <p:txBody>
          <a:bodyPr anchor="t" anchorCtr="0" bIns="0" lIns="0" rIns="0" spcFirstLastPara="1" tIns="12700" wrap="square">
            <a:spAutoFit/>
          </a:bodyPr>
          <a:p>
            <a:pPr algn="l" indent="0" lvl="0" marL="12700" marR="869314" rtl="0">
              <a:lnSpc>
                <a:spcPct val="125000"/>
              </a:lnSpc>
              <a:spcBef>
                <a:spcPts val="1585"/>
              </a:spcBef>
              <a:spcAft>
                <a:spcPts val="0"/>
              </a:spcAft>
              <a:buNone/>
            </a:pPr>
            <a:r>
              <a:rPr sz="2400" lang="en-US">
                <a:solidFill>
                  <a:schemeClr val="dk1"/>
                </a:solidFill>
                <a:latin typeface="Roboto Light"/>
                <a:ea typeface="Roboto Light"/>
                <a:cs typeface="Roboto Light"/>
                <a:sym typeface="Roboto Light"/>
              </a:rPr>
              <a:t>Enhance the perception of SATR as a community hub for readers.</a:t>
            </a:r>
            <a:endParaRPr sz="2400">
              <a:solidFill>
                <a:schemeClr val="dk1"/>
              </a:solidFill>
              <a:latin typeface="Roboto Light"/>
              <a:ea typeface="Roboto Light"/>
              <a:cs typeface="Roboto Light"/>
              <a:sym typeface="Roboto Light"/>
            </a:endParaRPr>
          </a:p>
          <a:p>
            <a:pPr algn="l" indent="0" lvl="0" marL="12700" marR="869314" rtl="0">
              <a:lnSpc>
                <a:spcPct val="125000"/>
              </a:lnSpc>
              <a:spcBef>
                <a:spcPts val="1585"/>
              </a:spcBef>
              <a:spcAft>
                <a:spcPts val="0"/>
              </a:spcAft>
              <a:buNone/>
            </a:pPr>
            <a:r>
              <a:rPr sz="2400" lang="en-US">
                <a:solidFill>
                  <a:schemeClr val="dk1"/>
                </a:solidFill>
                <a:latin typeface="Roboto Light"/>
                <a:ea typeface="Roboto Light"/>
                <a:cs typeface="Roboto Light"/>
                <a:sym typeface="Roboto Light"/>
              </a:rPr>
              <a:t>Increase user retention through memorable, in-person  experiences.</a:t>
            </a:r>
            <a:endParaRPr sz="2400">
              <a:solidFill>
                <a:schemeClr val="dk1"/>
              </a:solidFill>
              <a:latin typeface="Roboto Light"/>
              <a:ea typeface="Roboto Light"/>
              <a:cs typeface="Roboto Light"/>
              <a:sym typeface="Roboto Light"/>
            </a:endParaRPr>
          </a:p>
        </p:txBody>
      </p:sp>
      <p:pic>
        <p:nvPicPr>
          <p:cNvPr id="2097153" name="Google Shape;331;p6"/>
          <p:cNvPicPr preferRelativeResize="0">
            <a:picLocks/>
          </p:cNvPicPr>
          <p:nvPr/>
        </p:nvPicPr>
        <p:blipFill rotWithShape="1">
          <a:blip xmlns:r="http://schemas.openxmlformats.org/officeDocument/2006/relationships" r:embed="rId1">
            <a:alphaModFix/>
          </a:blip>
          <a:srcRect l="0" t="0" r="0" b="0"/>
          <a:stretch>
            <a:fillRect/>
          </a:stretch>
        </p:blipFill>
        <p:spPr>
          <a:xfrm>
            <a:off x="15681959" y="362711"/>
            <a:ext cx="2045207" cy="2045207"/>
          </a:xfrm>
          <a:prstGeom prst="rect"/>
          <a:noFill/>
          <a:ln>
            <a:noFill/>
          </a:ln>
        </p:spPr>
      </p:pic>
      <p:sp>
        <p:nvSpPr>
          <p:cNvPr id="1048606" name="Google Shape;332;p6"/>
          <p:cNvSpPr txBox="1"/>
          <p:nvPr/>
        </p:nvSpPr>
        <p:spPr>
          <a:xfrm>
            <a:off x="410900" y="5871400"/>
            <a:ext cx="5291100" cy="554100"/>
          </a:xfrm>
          <a:prstGeom prst="rect"/>
          <a:noFill/>
          <a:ln>
            <a:noFill/>
          </a:ln>
        </p:spPr>
        <p:txBody>
          <a:bodyPr anchor="t" anchorCtr="0" bIns="91425" lIns="91425" rIns="91425" spcFirstLastPara="1" tIns="91425" wrap="square">
            <a:spAutoFit/>
          </a:bodyPr>
          <a:p>
            <a:pPr algn="l" indent="0" lvl="0" marL="12700" rtl="0">
              <a:spcBef>
                <a:spcPts val="2075"/>
              </a:spcBef>
              <a:spcAft>
                <a:spcPts val="0"/>
              </a:spcAft>
              <a:buNone/>
            </a:pPr>
            <a:r>
              <a:rPr b="1" sz="2400" lang="en-US">
                <a:solidFill>
                  <a:schemeClr val="dk1"/>
                </a:solidFill>
                <a:latin typeface="Roboto"/>
                <a:ea typeface="Roboto"/>
                <a:cs typeface="Roboto"/>
                <a:sym typeface="Roboto"/>
              </a:rPr>
              <a:t>Strengthen SATR’s Brand</a:t>
            </a:r>
          </a:p>
        </p:txBody>
      </p:sp>
      <p:sp>
        <p:nvSpPr>
          <p:cNvPr id="1048607" name="Google Shape;333;p6"/>
          <p:cNvSpPr txBox="1"/>
          <p:nvPr/>
        </p:nvSpPr>
        <p:spPr>
          <a:xfrm>
            <a:off x="410900" y="4236600"/>
            <a:ext cx="8544300" cy="1071850"/>
          </a:xfrm>
          <a:prstGeom prst="rect"/>
          <a:noFill/>
          <a:ln>
            <a:noFill/>
          </a:ln>
        </p:spPr>
        <p:txBody>
          <a:bodyPr anchor="t" anchorCtr="0" bIns="91425" lIns="91425" rIns="91425" spcFirstLastPara="1" tIns="91425" wrap="square">
            <a:spAutoFit/>
          </a:bodyPr>
          <a:p>
            <a:pPr algn="l" indent="0" lvl="0" marL="12700" marR="869314" rtl="0">
              <a:lnSpc>
                <a:spcPct val="125000"/>
              </a:lnSpc>
              <a:spcBef>
                <a:spcPts val="1585"/>
              </a:spcBef>
              <a:spcAft>
                <a:spcPts val="0"/>
              </a:spcAft>
              <a:buNone/>
            </a:pPr>
            <a:r>
              <a:rPr sz="2400" lang="en-US">
                <a:solidFill>
                  <a:schemeClr val="dk1"/>
                </a:solidFill>
                <a:latin typeface="Roboto Light"/>
                <a:ea typeface="Roboto Light"/>
                <a:cs typeface="Roboto Light"/>
                <a:sym typeface="Roboto Light"/>
              </a:rPr>
              <a:t>Offer opportunities for meaningful conversations.  Promote ongoing participation within the SATR platform.</a:t>
            </a:r>
          </a:p>
        </p:txBody>
      </p:sp>
      <p:sp>
        <p:nvSpPr>
          <p:cNvPr id="1048608" name="Google Shape;334;p6"/>
          <p:cNvSpPr txBox="1"/>
          <p:nvPr/>
        </p:nvSpPr>
        <p:spPr>
          <a:xfrm>
            <a:off x="410900" y="3710775"/>
            <a:ext cx="4175700" cy="554100"/>
          </a:xfrm>
          <a:prstGeom prst="rect"/>
          <a:noFill/>
          <a:ln>
            <a:noFill/>
          </a:ln>
        </p:spPr>
        <p:txBody>
          <a:bodyPr anchor="t" anchorCtr="0" bIns="91425" lIns="91425" rIns="91425" spcFirstLastPara="1" tIns="91425" wrap="square">
            <a:spAutoFit/>
          </a:bodyPr>
          <a:p>
            <a:pPr algn="l" indent="0" lvl="0" marL="12700" rtl="0">
              <a:spcBef>
                <a:spcPts val="5"/>
              </a:spcBef>
              <a:spcAft>
                <a:spcPts val="0"/>
              </a:spcAft>
              <a:buNone/>
            </a:pPr>
            <a:r>
              <a:rPr b="1" sz="2400" lang="en-US">
                <a:solidFill>
                  <a:schemeClr val="dk1"/>
                </a:solidFill>
                <a:latin typeface="Roboto"/>
                <a:ea typeface="Roboto"/>
                <a:cs typeface="Roboto"/>
                <a:sym typeface="Roboto"/>
              </a:rPr>
              <a:t>Drive Deeper Engagement</a:t>
            </a:r>
            <a:endParaRPr sz="2400">
              <a:solidFill>
                <a:schemeClr val="dk1"/>
              </a:solidFill>
              <a:latin typeface="Roboto"/>
              <a:ea typeface="Roboto"/>
              <a:cs typeface="Roboto"/>
              <a:sym typeface="Roboto"/>
            </a:endParaRPr>
          </a:p>
        </p:txBody>
      </p:sp>
      <p:sp>
        <p:nvSpPr>
          <p:cNvPr id="1048609" name="Google Shape;335;p6"/>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16</a:t>
            </a:fld>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1" name="Shape 339"/>
        <p:cNvGrpSpPr/>
        <p:nvPr/>
      </p:nvGrpSpPr>
      <p:grpSpPr>
        <a:xfrm>
          <a:off x="0" y="0"/>
          <a:ext cx="0" cy="0"/>
          <a:chOff x="0" y="0"/>
          <a:chExt cx="0" cy="0"/>
        </a:xfrm>
      </p:grpSpPr>
      <p:sp>
        <p:nvSpPr>
          <p:cNvPr id="1048633" name="Google Shape;340;p5"/>
          <p:cNvSpPr/>
          <p:nvPr/>
        </p:nvSpPr>
        <p:spPr>
          <a:xfrm>
            <a:off x="570494" y="406657"/>
            <a:ext cx="8191500" cy="9486900"/>
          </a:xfrm>
          <a:custGeom>
            <a:avLst/>
            <a:ahLst/>
            <a:rect l="l" t="t" r="r" b="b"/>
            <a:pathLst>
              <a:path w="8191500" h="9486900" extrusionOk="0">
                <a:moveTo>
                  <a:pt x="7781924" y="9486899"/>
                </a:moveTo>
                <a:lnTo>
                  <a:pt x="409574" y="9486899"/>
                </a:lnTo>
                <a:lnTo>
                  <a:pt x="399520" y="9486775"/>
                </a:lnTo>
                <a:lnTo>
                  <a:pt x="359435" y="9483818"/>
                </a:lnTo>
                <a:lnTo>
                  <a:pt x="319833" y="9476945"/>
                </a:lnTo>
                <a:lnTo>
                  <a:pt x="281095" y="9466225"/>
                </a:lnTo>
                <a:lnTo>
                  <a:pt x="243595" y="9451759"/>
                </a:lnTo>
                <a:lnTo>
                  <a:pt x="207693" y="9433688"/>
                </a:lnTo>
                <a:lnTo>
                  <a:pt x="173735" y="9412183"/>
                </a:lnTo>
                <a:lnTo>
                  <a:pt x="142049" y="9387455"/>
                </a:lnTo>
                <a:lnTo>
                  <a:pt x="112939" y="9359740"/>
                </a:lnTo>
                <a:lnTo>
                  <a:pt x="86686" y="9329304"/>
                </a:lnTo>
                <a:lnTo>
                  <a:pt x="63542" y="9296442"/>
                </a:lnTo>
                <a:lnTo>
                  <a:pt x="43731" y="9261470"/>
                </a:lnTo>
                <a:lnTo>
                  <a:pt x="27443" y="9224724"/>
                </a:lnTo>
                <a:lnTo>
                  <a:pt x="14835" y="9186559"/>
                </a:lnTo>
                <a:lnTo>
                  <a:pt x="6029" y="9147342"/>
                </a:lnTo>
                <a:lnTo>
                  <a:pt x="1109" y="9107451"/>
                </a:lnTo>
                <a:lnTo>
                  <a:pt x="0" y="9077324"/>
                </a:lnTo>
                <a:lnTo>
                  <a:pt x="0" y="409574"/>
                </a:lnTo>
                <a:lnTo>
                  <a:pt x="1972" y="369429"/>
                </a:lnTo>
                <a:lnTo>
                  <a:pt x="7869" y="329670"/>
                </a:lnTo>
                <a:lnTo>
                  <a:pt x="17636" y="290681"/>
                </a:lnTo>
                <a:lnTo>
                  <a:pt x="31177" y="252837"/>
                </a:lnTo>
                <a:lnTo>
                  <a:pt x="48362" y="216502"/>
                </a:lnTo>
                <a:lnTo>
                  <a:pt x="69025" y="182027"/>
                </a:lnTo>
                <a:lnTo>
                  <a:pt x="92969" y="149743"/>
                </a:lnTo>
                <a:lnTo>
                  <a:pt x="119961" y="119961"/>
                </a:lnTo>
                <a:lnTo>
                  <a:pt x="149743" y="92969"/>
                </a:lnTo>
                <a:lnTo>
                  <a:pt x="182027" y="69025"/>
                </a:lnTo>
                <a:lnTo>
                  <a:pt x="216502" y="48362"/>
                </a:lnTo>
                <a:lnTo>
                  <a:pt x="252837" y="31177"/>
                </a:lnTo>
                <a:lnTo>
                  <a:pt x="290681" y="17636"/>
                </a:lnTo>
                <a:lnTo>
                  <a:pt x="329670" y="7869"/>
                </a:lnTo>
                <a:lnTo>
                  <a:pt x="369429" y="1972"/>
                </a:lnTo>
                <a:lnTo>
                  <a:pt x="409574" y="0"/>
                </a:lnTo>
                <a:lnTo>
                  <a:pt x="7781924" y="0"/>
                </a:lnTo>
                <a:lnTo>
                  <a:pt x="7822070" y="1972"/>
                </a:lnTo>
                <a:lnTo>
                  <a:pt x="7861828" y="7869"/>
                </a:lnTo>
                <a:lnTo>
                  <a:pt x="7900817" y="17636"/>
                </a:lnTo>
                <a:lnTo>
                  <a:pt x="7938660" y="31177"/>
                </a:lnTo>
                <a:lnTo>
                  <a:pt x="7974995" y="48362"/>
                </a:lnTo>
                <a:lnTo>
                  <a:pt x="8009470" y="69025"/>
                </a:lnTo>
                <a:lnTo>
                  <a:pt x="8041755" y="92969"/>
                </a:lnTo>
                <a:lnTo>
                  <a:pt x="8071536" y="119961"/>
                </a:lnTo>
                <a:lnTo>
                  <a:pt x="8098529" y="149743"/>
                </a:lnTo>
                <a:lnTo>
                  <a:pt x="8122472" y="182027"/>
                </a:lnTo>
                <a:lnTo>
                  <a:pt x="8143137" y="216502"/>
                </a:lnTo>
                <a:lnTo>
                  <a:pt x="8160321" y="252837"/>
                </a:lnTo>
                <a:lnTo>
                  <a:pt x="8173863" y="290681"/>
                </a:lnTo>
                <a:lnTo>
                  <a:pt x="8183628" y="329670"/>
                </a:lnTo>
                <a:lnTo>
                  <a:pt x="8189527" y="369429"/>
                </a:lnTo>
                <a:lnTo>
                  <a:pt x="8191499" y="409574"/>
                </a:lnTo>
                <a:lnTo>
                  <a:pt x="8191499" y="9077324"/>
                </a:lnTo>
                <a:lnTo>
                  <a:pt x="8189527" y="9117469"/>
                </a:lnTo>
                <a:lnTo>
                  <a:pt x="8183629" y="9157227"/>
                </a:lnTo>
                <a:lnTo>
                  <a:pt x="8173863" y="9196217"/>
                </a:lnTo>
                <a:lnTo>
                  <a:pt x="8160321" y="9234061"/>
                </a:lnTo>
                <a:lnTo>
                  <a:pt x="8143136" y="9270396"/>
                </a:lnTo>
                <a:lnTo>
                  <a:pt x="8122472" y="9304870"/>
                </a:lnTo>
                <a:lnTo>
                  <a:pt x="8098530" y="9337155"/>
                </a:lnTo>
                <a:lnTo>
                  <a:pt x="8071536" y="9366936"/>
                </a:lnTo>
                <a:lnTo>
                  <a:pt x="8041755" y="9393928"/>
                </a:lnTo>
                <a:lnTo>
                  <a:pt x="8009471" y="9417872"/>
                </a:lnTo>
                <a:lnTo>
                  <a:pt x="7974995" y="9438537"/>
                </a:lnTo>
                <a:lnTo>
                  <a:pt x="7938660" y="9455720"/>
                </a:lnTo>
                <a:lnTo>
                  <a:pt x="7900816" y="9469261"/>
                </a:lnTo>
                <a:lnTo>
                  <a:pt x="7861827" y="9479028"/>
                </a:lnTo>
                <a:lnTo>
                  <a:pt x="7822070" y="9484927"/>
                </a:lnTo>
                <a:lnTo>
                  <a:pt x="7781924" y="94868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34" name="Google Shape;341;p5"/>
          <p:cNvSpPr txBox="1"/>
          <p:nvPr/>
        </p:nvSpPr>
        <p:spPr>
          <a:xfrm>
            <a:off x="1091150" y="6637400"/>
            <a:ext cx="7150200" cy="2606675"/>
          </a:xfrm>
          <a:prstGeom prst="rect"/>
          <a:noFill/>
          <a:ln>
            <a:noFill/>
          </a:ln>
        </p:spPr>
        <p:txBody>
          <a:bodyPr anchor="t" anchorCtr="0" bIns="0" lIns="0" rIns="0" spcFirstLastPara="1" tIns="15875" wrap="square">
            <a:spAutoFit/>
          </a:bodyPr>
          <a:p>
            <a:pPr algn="ctr" indent="0" lvl="0" marL="12700" marR="0" rtl="0">
              <a:lnSpc>
                <a:spcPct val="100000"/>
              </a:lnSpc>
              <a:spcBef>
                <a:spcPts val="0"/>
              </a:spcBef>
              <a:spcAft>
                <a:spcPts val="0"/>
              </a:spcAft>
              <a:buNone/>
            </a:pPr>
            <a:r>
              <a:rPr b="1" sz="5800" lang="en-US">
                <a:solidFill>
                  <a:srgbClr val="FFFFFF"/>
                </a:solidFill>
                <a:latin typeface="Playfair Display"/>
                <a:ea typeface="Playfair Display"/>
                <a:cs typeface="Playfair Display"/>
                <a:sym typeface="Playfair Display"/>
              </a:rPr>
              <a:t>How the Book Club Event Fits into Satr’s Mission</a:t>
            </a:r>
            <a:endParaRPr b="1" sz="5800">
              <a:solidFill>
                <a:schemeClr val="dk1"/>
              </a:solidFill>
              <a:latin typeface="Playfair Display"/>
              <a:ea typeface="Playfair Display"/>
              <a:cs typeface="Playfair Display"/>
              <a:sym typeface="Playfair Display"/>
            </a:endParaRPr>
          </a:p>
        </p:txBody>
      </p:sp>
      <p:sp>
        <p:nvSpPr>
          <p:cNvPr id="1048635" name="Google Shape;342;p5"/>
          <p:cNvSpPr/>
          <p:nvPr/>
        </p:nvSpPr>
        <p:spPr>
          <a:xfrm>
            <a:off x="9350542" y="3047440"/>
            <a:ext cx="8001000" cy="0"/>
          </a:xfrm>
          <a:custGeom>
            <a:avLst/>
            <a:ahLst/>
            <a:rect l="l" t="t" r="r" b="b"/>
            <a:pathLst>
              <a:path w="8001000" h="120000" extrusionOk="0">
                <a:moveTo>
                  <a:pt x="0" y="0"/>
                </a:moveTo>
                <a:lnTo>
                  <a:pt x="8000999" y="0"/>
                </a:lnTo>
              </a:path>
            </a:pathLst>
          </a:custGeom>
          <a:noFill/>
          <a:ln w="9525" cap="flat" cmpd="sng">
            <a:solidFill>
              <a:srgbClr val="0E373C"/>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36" name="Google Shape;343;p5"/>
          <p:cNvSpPr/>
          <p:nvPr/>
        </p:nvSpPr>
        <p:spPr>
          <a:xfrm>
            <a:off x="9350542" y="952688"/>
            <a:ext cx="8001000" cy="0"/>
          </a:xfrm>
          <a:custGeom>
            <a:avLst/>
            <a:ahLst/>
            <a:rect l="l" t="t" r="r" b="b"/>
            <a:pathLst>
              <a:path w="8001000" h="120000" extrusionOk="0">
                <a:moveTo>
                  <a:pt x="0" y="0"/>
                </a:moveTo>
                <a:lnTo>
                  <a:pt x="8000999" y="0"/>
                </a:lnTo>
              </a:path>
            </a:pathLst>
          </a:custGeom>
          <a:noFill/>
          <a:ln w="9525" cap="flat" cmpd="sng">
            <a:solidFill>
              <a:srgbClr val="0E373C"/>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37" name="Google Shape;344;p5"/>
          <p:cNvSpPr txBox="1"/>
          <p:nvPr>
            <p:ph type="title"/>
          </p:nvPr>
        </p:nvSpPr>
        <p:spPr>
          <a:xfrm>
            <a:off x="9437851" y="1183175"/>
            <a:ext cx="7150200" cy="393900"/>
          </a:xfrm>
          <a:prstGeom prst="rect"/>
          <a:noFill/>
          <a:ln>
            <a:noFill/>
          </a:ln>
        </p:spPr>
        <p:txBody>
          <a:bodyPr anchor="t" anchorCtr="0" bIns="0" lIns="0" rIns="0" spcFirstLastPara="1" tIns="16500" wrap="square">
            <a:spAutoFit/>
          </a:bodyPr>
          <a:p>
            <a:pPr algn="l" indent="0" lvl="0" marL="12700" rtl="0">
              <a:lnSpc>
                <a:spcPct val="100000"/>
              </a:lnSpc>
              <a:spcBef>
                <a:spcPts val="0"/>
              </a:spcBef>
              <a:spcAft>
                <a:spcPts val="0"/>
              </a:spcAft>
              <a:buNone/>
            </a:pPr>
            <a:r>
              <a:rPr b="1" sz="2450" lang="en-US"/>
              <a:t>Expanding SATR’s Community-Driven Approach</a:t>
            </a:r>
            <a:endParaRPr b="1" sz="2450"/>
          </a:p>
        </p:txBody>
      </p:sp>
      <p:sp>
        <p:nvSpPr>
          <p:cNvPr id="1048638" name="Google Shape;345;p5"/>
          <p:cNvSpPr/>
          <p:nvPr/>
        </p:nvSpPr>
        <p:spPr>
          <a:xfrm>
            <a:off x="9350542" y="5142191"/>
            <a:ext cx="8001000" cy="0"/>
          </a:xfrm>
          <a:custGeom>
            <a:avLst/>
            <a:ahLst/>
            <a:rect l="l" t="t" r="r" b="b"/>
            <a:pathLst>
              <a:path w="8001000" h="120000" extrusionOk="0">
                <a:moveTo>
                  <a:pt x="0" y="0"/>
                </a:moveTo>
                <a:lnTo>
                  <a:pt x="8000999" y="0"/>
                </a:lnTo>
              </a:path>
            </a:pathLst>
          </a:custGeom>
          <a:noFill/>
          <a:ln w="9525" cap="flat" cmpd="sng">
            <a:solidFill>
              <a:srgbClr val="0E373C"/>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39" name="Google Shape;346;p5"/>
          <p:cNvSpPr txBox="1"/>
          <p:nvPr>
            <p:ph type="body" idx="1"/>
          </p:nvPr>
        </p:nvSpPr>
        <p:spPr>
          <a:xfrm>
            <a:off x="637026" y="1861875"/>
            <a:ext cx="17757300" cy="2758171"/>
          </a:xfrm>
          <a:prstGeom prst="rect"/>
          <a:noFill/>
          <a:ln>
            <a:noFill/>
          </a:ln>
        </p:spPr>
        <p:txBody>
          <a:bodyPr anchor="t" anchorCtr="0" bIns="0" lIns="0" rIns="0" spcFirstLastPara="1" tIns="104125" wrap="square">
            <a:spAutoFit/>
          </a:bodyPr>
          <a:p>
            <a:pPr algn="l" indent="0" lvl="0" marL="8754745" marR="575945" rtl="0">
              <a:lnSpc>
                <a:spcPct val="88000"/>
              </a:lnSpc>
              <a:spcBef>
                <a:spcPts val="1585"/>
              </a:spcBef>
              <a:spcAft>
                <a:spcPts val="0"/>
              </a:spcAft>
              <a:buNone/>
            </a:pPr>
            <a:r>
              <a:rPr lang="en-US">
                <a:latin typeface="Roboto Light"/>
                <a:ea typeface="Roboto Light"/>
                <a:cs typeface="Roboto Light"/>
                <a:sym typeface="Roboto Light"/>
              </a:rPr>
              <a:t>SATR connects people through book exchanges.</a:t>
            </a:r>
            <a:endParaRPr>
              <a:latin typeface="Roboto Light"/>
              <a:ea typeface="Roboto Light"/>
              <a:cs typeface="Roboto Light"/>
              <a:sym typeface="Roboto Light"/>
            </a:endParaRPr>
          </a:p>
          <a:p>
            <a:pPr algn="l" indent="0" lvl="0" marL="8754745" marR="575945" rtl="0">
              <a:lnSpc>
                <a:spcPct val="88000"/>
              </a:lnSpc>
              <a:spcBef>
                <a:spcPts val="1585"/>
              </a:spcBef>
              <a:spcAft>
                <a:spcPts val="0"/>
              </a:spcAft>
              <a:buNone/>
            </a:pPr>
            <a:r>
              <a:rPr lang="en-US">
                <a:latin typeface="Roboto Light"/>
                <a:ea typeface="Roboto Light"/>
                <a:cs typeface="Roboto Light"/>
                <a:sym typeface="Roboto Light"/>
              </a:rPr>
              <a:t>The book club extends this by fostering in-person connections.</a:t>
            </a:r>
          </a:p>
          <a:p>
            <a:pPr algn="l" indent="0" lvl="0" marL="8742045" rtl="0">
              <a:lnSpc>
                <a:spcPct val="100000"/>
              </a:lnSpc>
              <a:spcBef>
                <a:spcPts val="10"/>
              </a:spcBef>
              <a:spcAft>
                <a:spcPts val="0"/>
              </a:spcAft>
              <a:buNone/>
            </a:pPr>
            <a:r>
              <a:t/>
            </a:r>
            <a:endParaRPr sz="4100"/>
          </a:p>
          <a:p>
            <a:pPr algn="l" indent="0" lvl="0" marL="8754745" rtl="0">
              <a:lnSpc>
                <a:spcPct val="100000"/>
              </a:lnSpc>
              <a:spcBef>
                <a:spcPts val="5"/>
              </a:spcBef>
              <a:spcAft>
                <a:spcPts val="0"/>
              </a:spcAft>
              <a:buNone/>
            </a:pPr>
            <a:r>
              <a:rPr b="1" lang="en-US">
                <a:latin typeface="Roboto"/>
                <a:ea typeface="Roboto"/>
                <a:cs typeface="Roboto"/>
                <a:sym typeface="Roboto"/>
              </a:rPr>
              <a:t>Turning Transactions into Relationships</a:t>
            </a:r>
          </a:p>
          <a:p>
            <a:pPr algn="l" indent="0" lvl="0" marL="8754745" marR="575945" rtl="0">
              <a:lnSpc>
                <a:spcPct val="100000"/>
              </a:lnSpc>
              <a:spcBef>
                <a:spcPts val="1585"/>
              </a:spcBef>
              <a:spcAft>
                <a:spcPts val="0"/>
              </a:spcAft>
              <a:buNone/>
            </a:pPr>
            <a:r>
              <a:rPr lang="en-US">
                <a:latin typeface="Roboto Light"/>
                <a:ea typeface="Roboto Light"/>
                <a:cs typeface="Roboto Light"/>
                <a:sym typeface="Roboto Light"/>
              </a:rPr>
              <a:t>Encourages members to engage beyond transactions.  </a:t>
            </a:r>
            <a:endParaRPr>
              <a:latin typeface="Roboto Light"/>
              <a:ea typeface="Roboto Light"/>
              <a:cs typeface="Roboto Light"/>
              <a:sym typeface="Roboto Light"/>
            </a:endParaRPr>
          </a:p>
          <a:p>
            <a:pPr algn="l" indent="0" lvl="0" marL="8754745" marR="575945" rtl="0">
              <a:lnSpc>
                <a:spcPct val="100000"/>
              </a:lnSpc>
              <a:spcBef>
                <a:spcPts val="1585"/>
              </a:spcBef>
              <a:spcAft>
                <a:spcPts val="0"/>
              </a:spcAft>
              <a:buNone/>
            </a:pPr>
            <a:r>
              <a:rPr lang="en-US">
                <a:latin typeface="Roboto Light"/>
                <a:ea typeface="Roboto Light"/>
                <a:cs typeface="Roboto Light"/>
                <a:sym typeface="Roboto Light"/>
              </a:rPr>
              <a:t>Creates deeper bonds through shared literary discussions.</a:t>
            </a:r>
            <a:endParaRPr>
              <a:latin typeface="Roboto Light"/>
              <a:ea typeface="Roboto Light"/>
              <a:cs typeface="Roboto Light"/>
              <a:sym typeface="Roboto Light"/>
            </a:endParaRPr>
          </a:p>
        </p:txBody>
      </p:sp>
      <p:sp>
        <p:nvSpPr>
          <p:cNvPr id="1048640" name="Google Shape;347;p5"/>
          <p:cNvSpPr/>
          <p:nvPr/>
        </p:nvSpPr>
        <p:spPr>
          <a:xfrm>
            <a:off x="9350542" y="7236947"/>
            <a:ext cx="8001000" cy="0"/>
          </a:xfrm>
          <a:custGeom>
            <a:avLst/>
            <a:ahLst/>
            <a:rect l="l" t="t" r="r" b="b"/>
            <a:pathLst>
              <a:path w="8001000" h="120000" extrusionOk="0">
                <a:moveTo>
                  <a:pt x="0" y="0"/>
                </a:moveTo>
                <a:lnTo>
                  <a:pt x="8000999" y="0"/>
                </a:lnTo>
              </a:path>
            </a:pathLst>
          </a:custGeom>
          <a:noFill/>
          <a:ln w="9525" cap="flat" cmpd="sng">
            <a:solidFill>
              <a:srgbClr val="0E373C"/>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41" name="Google Shape;348;p5"/>
          <p:cNvSpPr txBox="1"/>
          <p:nvPr/>
        </p:nvSpPr>
        <p:spPr>
          <a:xfrm>
            <a:off x="9437850" y="5339325"/>
            <a:ext cx="6058200" cy="823595"/>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Enriching User Engagement</a:t>
            </a:r>
            <a:endParaRPr sz="2400">
              <a:solidFill>
                <a:schemeClr val="dk1"/>
              </a:solidFill>
              <a:latin typeface="Roboto"/>
              <a:ea typeface="Roboto"/>
              <a:cs typeface="Roboto"/>
              <a:sym typeface="Roboto"/>
            </a:endParaRPr>
          </a:p>
          <a:p>
            <a:pPr algn="l" indent="0" lvl="0" marL="8754745" marR="575945" rtl="0">
              <a:lnSpc>
                <a:spcPct val="125000"/>
              </a:lnSpc>
              <a:spcBef>
                <a:spcPts val="1585"/>
              </a:spcBef>
              <a:spcAft>
                <a:spcPts val="0"/>
              </a:spcAft>
              <a:buNone/>
            </a:pPr>
            <a:r>
              <a:t/>
            </a:r>
            <a:endParaRPr sz="2400">
              <a:solidFill>
                <a:schemeClr val="dk1"/>
              </a:solidFill>
              <a:latin typeface="Roboto Light"/>
              <a:ea typeface="Roboto Light"/>
              <a:cs typeface="Roboto Light"/>
              <a:sym typeface="Roboto Light"/>
            </a:endParaRPr>
          </a:p>
        </p:txBody>
      </p:sp>
      <p:sp>
        <p:nvSpPr>
          <p:cNvPr id="1048642" name="Google Shape;349;p5"/>
          <p:cNvSpPr/>
          <p:nvPr/>
        </p:nvSpPr>
        <p:spPr>
          <a:xfrm>
            <a:off x="9350151" y="9331697"/>
            <a:ext cx="8001000" cy="0"/>
          </a:xfrm>
          <a:custGeom>
            <a:avLst/>
            <a:ahLst/>
            <a:rect l="l" t="t" r="r" b="b"/>
            <a:pathLst>
              <a:path w="8001000" h="120000" extrusionOk="0">
                <a:moveTo>
                  <a:pt x="0" y="0"/>
                </a:moveTo>
                <a:lnTo>
                  <a:pt x="8000999" y="0"/>
                </a:lnTo>
              </a:path>
            </a:pathLst>
          </a:custGeom>
          <a:noFill/>
          <a:ln w="9525" cap="flat" cmpd="sng">
            <a:solidFill>
              <a:srgbClr val="0E373C"/>
            </a:solidFill>
            <a:prstDash val="solid"/>
            <a:round/>
            <a:headEnd type="none" w="sm" len="sm"/>
            <a:tailEnd type="none" w="sm" len="sm"/>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43" name="Google Shape;350;p5"/>
          <p:cNvSpPr txBox="1"/>
          <p:nvPr/>
        </p:nvSpPr>
        <p:spPr>
          <a:xfrm>
            <a:off x="9437839" y="7485415"/>
            <a:ext cx="5230500" cy="386100"/>
          </a:xfrm>
          <a:prstGeom prst="rect"/>
          <a:noFill/>
          <a:ln>
            <a:noFill/>
          </a:ln>
        </p:spPr>
        <p:txBody>
          <a:bodyPr anchor="t" anchorCtr="0" bIns="0" lIns="0" rIns="0" spcFirstLastPara="1" tIns="165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Supporting SATR’s Long-Term Growth</a:t>
            </a:r>
            <a:endParaRPr b="1" sz="2400">
              <a:solidFill>
                <a:schemeClr val="dk1"/>
              </a:solidFill>
              <a:latin typeface="Roboto"/>
              <a:ea typeface="Roboto"/>
              <a:cs typeface="Roboto"/>
              <a:sym typeface="Roboto"/>
            </a:endParaRPr>
          </a:p>
        </p:txBody>
      </p:sp>
      <p:sp>
        <p:nvSpPr>
          <p:cNvPr id="1048644" name="Google Shape;351;p5"/>
          <p:cNvSpPr txBox="1"/>
          <p:nvPr/>
        </p:nvSpPr>
        <p:spPr>
          <a:xfrm>
            <a:off x="9437852" y="8179663"/>
            <a:ext cx="8926500" cy="1079499"/>
          </a:xfrm>
          <a:prstGeom prst="rect"/>
          <a:noFill/>
          <a:ln>
            <a:noFill/>
          </a:ln>
        </p:spPr>
        <p:txBody>
          <a:bodyPr anchor="t" anchorCtr="0" bIns="0" lIns="0" rIns="0" spcFirstLastPara="1" tIns="12700" wrap="square">
            <a:spAutoFit/>
          </a:bodyPr>
          <a:p>
            <a:pPr algn="l" indent="0" lvl="0" marL="12700" marR="5080" rtl="0">
              <a:lnSpc>
                <a:spcPct val="150000"/>
              </a:lnSpc>
              <a:spcBef>
                <a:spcPts val="0"/>
              </a:spcBef>
              <a:spcAft>
                <a:spcPts val="0"/>
              </a:spcAft>
              <a:buNone/>
            </a:pPr>
            <a:r>
              <a:rPr sz="2400" lang="en-US">
                <a:solidFill>
                  <a:schemeClr val="dk1"/>
                </a:solidFill>
                <a:latin typeface="Roboto Light"/>
                <a:ea typeface="Roboto Light"/>
                <a:cs typeface="Roboto Light"/>
                <a:sym typeface="Roboto Light"/>
              </a:rPr>
              <a:t>Book Club: Builds loyalty by adding community value and  encouraging users to stay active and engaged.</a:t>
            </a:r>
            <a:endParaRPr sz="2400">
              <a:solidFill>
                <a:schemeClr val="dk1"/>
              </a:solidFill>
              <a:latin typeface="Roboto Light"/>
              <a:ea typeface="Roboto Light"/>
              <a:cs typeface="Roboto Light"/>
              <a:sym typeface="Roboto Light"/>
            </a:endParaRPr>
          </a:p>
        </p:txBody>
      </p:sp>
      <p:pic>
        <p:nvPicPr>
          <p:cNvPr id="2097155" name="Google Shape;352;p5"/>
          <p:cNvPicPr preferRelativeResize="0">
            <a:picLocks/>
          </p:cNvPicPr>
          <p:nvPr/>
        </p:nvPicPr>
        <p:blipFill rotWithShape="1">
          <a:blip xmlns:r="http://schemas.openxmlformats.org/officeDocument/2006/relationships" r:embed="rId1">
            <a:alphaModFix/>
          </a:blip>
          <a:srcRect l="0" t="0" r="0" b="0"/>
          <a:stretch>
            <a:fillRect/>
          </a:stretch>
        </p:blipFill>
        <p:spPr>
          <a:xfrm>
            <a:off x="637031" y="390143"/>
            <a:ext cx="2045207" cy="2045207"/>
          </a:xfrm>
          <a:prstGeom prst="rect"/>
          <a:noFill/>
          <a:ln>
            <a:noFill/>
          </a:ln>
        </p:spPr>
      </p:pic>
      <p:sp>
        <p:nvSpPr>
          <p:cNvPr id="1048645" name="Google Shape;353;p5"/>
          <p:cNvSpPr txBox="1"/>
          <p:nvPr/>
        </p:nvSpPr>
        <p:spPr>
          <a:xfrm>
            <a:off x="9437838" y="5843850"/>
            <a:ext cx="7542600" cy="939900"/>
          </a:xfrm>
          <a:prstGeom prst="rect"/>
          <a:noFill/>
          <a:ln>
            <a:noFill/>
          </a:ln>
        </p:spPr>
        <p:txBody>
          <a:bodyPr anchor="t" anchorCtr="0" bIns="91425" lIns="91425" rIns="91425" spcFirstLastPara="1" tIns="91425" wrap="square">
            <a:noAutofit/>
          </a:bodyPr>
          <a:p>
            <a:pPr algn="l" indent="0" lvl="0" marL="0" rtl="0">
              <a:lnSpc>
                <a:spcPct val="150000"/>
              </a:lnSpc>
              <a:spcBef>
                <a:spcPts val="0"/>
              </a:spcBef>
              <a:spcAft>
                <a:spcPts val="0"/>
              </a:spcAft>
              <a:buClr>
                <a:schemeClr val="dk1"/>
              </a:buClr>
              <a:buSzPts val="1100"/>
              <a:buFont typeface="Arial"/>
              <a:buNone/>
            </a:pPr>
            <a:r>
              <a:rPr sz="2400" lang="en-US">
                <a:solidFill>
                  <a:schemeClr val="dk1"/>
                </a:solidFill>
                <a:latin typeface="Roboto Light"/>
                <a:ea typeface="Roboto Light"/>
                <a:cs typeface="Roboto Light"/>
                <a:sym typeface="Roboto Light"/>
              </a:rPr>
              <a:t>Enhances engagement by offering a physical space for  members to gather and bond over books.</a:t>
            </a:r>
            <a:endParaRPr sz="2400">
              <a:solidFill>
                <a:schemeClr val="dk1"/>
              </a:solidFill>
              <a:latin typeface="Roboto Light"/>
              <a:ea typeface="Roboto Light"/>
              <a:cs typeface="Roboto Light"/>
              <a:sym typeface="Roboto Light"/>
            </a:endParaRPr>
          </a:p>
          <a:p>
            <a:pPr algn="l" indent="0" lvl="0" marL="0" rtl="0">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algn="l" indent="0" lvl="0" marL="0" rtl="0">
              <a:spcBef>
                <a:spcPts val="0"/>
              </a:spcBef>
              <a:spcAft>
                <a:spcPts val="0"/>
              </a:spcAft>
              <a:buNone/>
            </a:pPr>
            <a:r>
              <a:t/>
            </a:r>
            <a:endParaRPr sz="2400">
              <a:solidFill>
                <a:schemeClr val="dk1"/>
              </a:solidFill>
              <a:latin typeface="Roboto"/>
              <a:ea typeface="Roboto"/>
              <a:cs typeface="Roboto"/>
              <a:sym typeface="Roboto"/>
            </a:endParaRPr>
          </a:p>
        </p:txBody>
      </p:sp>
      <p:sp>
        <p:nvSpPr>
          <p:cNvPr id="1048646" name="Google Shape;354;p5"/>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17</a:t>
            </a:fld>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9" name="Shape 358"/>
        <p:cNvGrpSpPr/>
        <p:nvPr/>
      </p:nvGrpSpPr>
      <p:grpSpPr>
        <a:xfrm>
          <a:off x="0" y="0"/>
          <a:ext cx="0" cy="0"/>
          <a:chOff x="0" y="0"/>
          <a:chExt cx="0" cy="0"/>
        </a:xfrm>
      </p:grpSpPr>
      <p:grpSp>
        <p:nvGrpSpPr>
          <p:cNvPr id="60" name="Google Shape;359;g30950c2881a_0_63"/>
          <p:cNvGrpSpPr/>
          <p:nvPr/>
        </p:nvGrpSpPr>
        <p:grpSpPr>
          <a:xfrm>
            <a:off x="575433" y="1936438"/>
            <a:ext cx="4116493" cy="4811687"/>
            <a:chOff x="757210" y="4405909"/>
            <a:chExt cx="3792605" cy="4191000"/>
          </a:xfrm>
        </p:grpSpPr>
        <p:sp>
          <p:nvSpPr>
            <p:cNvPr id="1048669" name="Google Shape;360;g30950c2881a_0_63"/>
            <p:cNvSpPr/>
            <p:nvPr/>
          </p:nvSpPr>
          <p:spPr>
            <a:xfrm>
              <a:off x="757210" y="4405909"/>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70" name="Google Shape;361;g30950c2881a_0_63"/>
            <p:cNvSpPr txBox="1"/>
            <p:nvPr/>
          </p:nvSpPr>
          <p:spPr>
            <a:xfrm>
              <a:off x="816006" y="4707004"/>
              <a:ext cx="3733800" cy="630521"/>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Increase Awareness of the SATR Book Club</a:t>
              </a:r>
              <a:endParaRPr sz="2400">
                <a:solidFill>
                  <a:schemeClr val="dk1"/>
                </a:solidFill>
                <a:latin typeface="Roboto"/>
                <a:ea typeface="Roboto"/>
                <a:cs typeface="Roboto"/>
                <a:sym typeface="Roboto"/>
              </a:endParaRPr>
            </a:p>
          </p:txBody>
        </p:sp>
        <p:sp>
          <p:nvSpPr>
            <p:cNvPr id="1048671" name="Google Shape;362;g30950c2881a_0_63"/>
            <p:cNvSpPr txBox="1"/>
            <p:nvPr/>
          </p:nvSpPr>
          <p:spPr>
            <a:xfrm>
              <a:off x="895815" y="5939912"/>
              <a:ext cx="3654000" cy="2024100"/>
            </a:xfrm>
            <a:prstGeom prst="rect"/>
            <a:noFill/>
            <a:ln>
              <a:noFill/>
            </a:ln>
          </p:spPr>
          <p:txBody>
            <a:bodyPr anchor="t" anchorCtr="0" bIns="0" lIns="0" rIns="0" spcFirstLastPara="1" tIns="12700" wrap="square">
              <a:noAutofit/>
            </a:bodyPr>
            <a:p>
              <a:pPr algn="l" indent="0" lvl="0" marL="12700" marR="5080" rtl="0">
                <a:lnSpc>
                  <a:spcPct val="127600"/>
                </a:lnSpc>
                <a:spcBef>
                  <a:spcPts val="0"/>
                </a:spcBef>
                <a:spcAft>
                  <a:spcPts val="0"/>
                </a:spcAft>
                <a:buNone/>
              </a:pPr>
              <a:r>
                <a:rPr sz="2400" lang="en-US">
                  <a:solidFill>
                    <a:schemeClr val="dk1"/>
                  </a:solidFill>
                  <a:latin typeface="Roboto"/>
                  <a:ea typeface="Roboto"/>
                  <a:cs typeface="Roboto"/>
                  <a:sym typeface="Roboto"/>
                </a:rPr>
                <a:t>Increase visibility of SATR and introduce the book club to new potential members who may not have heard of the platform.</a:t>
              </a:r>
              <a:endParaRPr sz="2400">
                <a:solidFill>
                  <a:schemeClr val="dk1"/>
                </a:solidFill>
                <a:latin typeface="Roboto"/>
                <a:ea typeface="Roboto"/>
                <a:cs typeface="Roboto"/>
                <a:sym typeface="Roboto"/>
              </a:endParaRPr>
            </a:p>
          </p:txBody>
        </p:sp>
      </p:grpSp>
      <p:grpSp>
        <p:nvGrpSpPr>
          <p:cNvPr id="61" name="Google Shape;363;g30950c2881a_0_63"/>
          <p:cNvGrpSpPr/>
          <p:nvPr/>
        </p:nvGrpSpPr>
        <p:grpSpPr>
          <a:xfrm>
            <a:off x="4935258" y="1936438"/>
            <a:ext cx="4116484" cy="4811687"/>
            <a:chOff x="757210" y="4405909"/>
            <a:chExt cx="3792596" cy="4191000"/>
          </a:xfrm>
        </p:grpSpPr>
        <p:sp>
          <p:nvSpPr>
            <p:cNvPr id="1048672" name="Google Shape;364;g30950c2881a_0_63"/>
            <p:cNvSpPr/>
            <p:nvPr/>
          </p:nvSpPr>
          <p:spPr>
            <a:xfrm>
              <a:off x="757210" y="4405909"/>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73" name="Google Shape;365;g30950c2881a_0_63"/>
            <p:cNvSpPr txBox="1"/>
            <p:nvPr/>
          </p:nvSpPr>
          <p:spPr>
            <a:xfrm>
              <a:off x="816006" y="4707004"/>
              <a:ext cx="3733800" cy="630521"/>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Drive Participation in the Book Club Event</a:t>
              </a:r>
              <a:endParaRPr sz="2400">
                <a:solidFill>
                  <a:schemeClr val="dk1"/>
                </a:solidFill>
                <a:latin typeface="Roboto"/>
                <a:ea typeface="Roboto"/>
                <a:cs typeface="Roboto"/>
                <a:sym typeface="Roboto"/>
              </a:endParaRPr>
            </a:p>
          </p:txBody>
        </p:sp>
        <p:sp>
          <p:nvSpPr>
            <p:cNvPr id="1048674" name="Google Shape;366;g30950c2881a_0_63"/>
            <p:cNvSpPr txBox="1"/>
            <p:nvPr/>
          </p:nvSpPr>
          <p:spPr>
            <a:xfrm>
              <a:off x="826509" y="5988287"/>
              <a:ext cx="3654000" cy="1504800"/>
            </a:xfrm>
            <a:prstGeom prst="rect"/>
            <a:noFill/>
            <a:ln>
              <a:noFill/>
            </a:ln>
          </p:spPr>
          <p:txBody>
            <a:bodyPr anchor="t" anchorCtr="0" bIns="0" lIns="0" rIns="0" spcFirstLastPara="1" tIns="12700" wrap="square">
              <a:noAutofit/>
            </a:bodyPr>
            <a:p>
              <a:pPr algn="l" indent="0" lvl="0" marL="12700" marR="5080" rtl="0">
                <a:lnSpc>
                  <a:spcPct val="127600"/>
                </a:lnSpc>
                <a:spcBef>
                  <a:spcPts val="0"/>
                </a:spcBef>
                <a:spcAft>
                  <a:spcPts val="0"/>
                </a:spcAft>
                <a:buNone/>
              </a:pPr>
              <a:r>
                <a:rPr sz="2400" lang="en-US">
                  <a:solidFill>
                    <a:schemeClr val="dk1"/>
                  </a:solidFill>
                  <a:latin typeface="Roboto"/>
                  <a:ea typeface="Roboto"/>
                  <a:cs typeface="Roboto"/>
                  <a:sym typeface="Roboto"/>
                </a:rPr>
                <a:t>Encourage followers and new users to register for the book club event.</a:t>
              </a:r>
              <a:endParaRPr sz="2400">
                <a:solidFill>
                  <a:schemeClr val="dk1"/>
                </a:solidFill>
                <a:latin typeface="Roboto"/>
                <a:ea typeface="Roboto"/>
                <a:cs typeface="Roboto"/>
                <a:sym typeface="Roboto"/>
              </a:endParaRPr>
            </a:p>
          </p:txBody>
        </p:sp>
      </p:grpSp>
      <p:grpSp>
        <p:nvGrpSpPr>
          <p:cNvPr id="62" name="Google Shape;367;g30950c2881a_0_63"/>
          <p:cNvGrpSpPr/>
          <p:nvPr/>
        </p:nvGrpSpPr>
        <p:grpSpPr>
          <a:xfrm>
            <a:off x="9295083" y="1936438"/>
            <a:ext cx="4116484" cy="4905151"/>
            <a:chOff x="757210" y="4405909"/>
            <a:chExt cx="3792596" cy="4272407"/>
          </a:xfrm>
        </p:grpSpPr>
        <p:sp>
          <p:nvSpPr>
            <p:cNvPr id="1048675" name="Google Shape;368;g30950c2881a_0_63"/>
            <p:cNvSpPr/>
            <p:nvPr/>
          </p:nvSpPr>
          <p:spPr>
            <a:xfrm>
              <a:off x="757210" y="4405909"/>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76" name="Google Shape;369;g30950c2881a_0_63"/>
            <p:cNvSpPr txBox="1"/>
            <p:nvPr/>
          </p:nvSpPr>
          <p:spPr>
            <a:xfrm>
              <a:off x="816006" y="4707004"/>
              <a:ext cx="3733800" cy="630521"/>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Increase Engagement on Social Media</a:t>
              </a:r>
              <a:endParaRPr sz="2400">
                <a:solidFill>
                  <a:schemeClr val="dk1"/>
                </a:solidFill>
                <a:latin typeface="Roboto"/>
                <a:ea typeface="Roboto"/>
                <a:cs typeface="Roboto"/>
                <a:sym typeface="Roboto"/>
              </a:endParaRPr>
            </a:p>
          </p:txBody>
        </p:sp>
        <p:sp>
          <p:nvSpPr>
            <p:cNvPr id="1048677" name="Google Shape;370;g30950c2881a_0_63"/>
            <p:cNvSpPr txBox="1"/>
            <p:nvPr/>
          </p:nvSpPr>
          <p:spPr>
            <a:xfrm>
              <a:off x="826506" y="5939916"/>
              <a:ext cx="3654000" cy="2738400"/>
            </a:xfrm>
            <a:prstGeom prst="rect"/>
            <a:noFill/>
            <a:ln>
              <a:noFill/>
            </a:ln>
          </p:spPr>
          <p:txBody>
            <a:bodyPr anchor="t" anchorCtr="0" bIns="0" lIns="0" rIns="0" spcFirstLastPara="1" tIns="12700" wrap="square">
              <a:noAutofit/>
            </a:bodyPr>
            <a:p>
              <a:pPr algn="l" indent="0" lvl="0" marL="12700" marR="5080" rtl="0">
                <a:lnSpc>
                  <a:spcPct val="127600"/>
                </a:lnSpc>
                <a:spcBef>
                  <a:spcPts val="0"/>
                </a:spcBef>
                <a:spcAft>
                  <a:spcPts val="0"/>
                </a:spcAft>
                <a:buNone/>
              </a:pPr>
              <a:r>
                <a:rPr sz="2400" lang="en-US">
                  <a:solidFill>
                    <a:schemeClr val="dk1"/>
                  </a:solidFill>
                  <a:latin typeface="Roboto"/>
                  <a:ea typeface="Roboto"/>
                  <a:cs typeface="Roboto"/>
                  <a:sym typeface="Roboto"/>
                </a:rPr>
                <a:t>Use the book club campaign to spark more activity on SATR’s social media channels and increase overall engagement.</a:t>
              </a:r>
              <a:endParaRPr sz="2400">
                <a:solidFill>
                  <a:schemeClr val="dk1"/>
                </a:solidFill>
                <a:latin typeface="Roboto"/>
                <a:ea typeface="Roboto"/>
                <a:cs typeface="Roboto"/>
                <a:sym typeface="Roboto"/>
              </a:endParaRPr>
            </a:p>
          </p:txBody>
        </p:sp>
      </p:grpSp>
      <p:grpSp>
        <p:nvGrpSpPr>
          <p:cNvPr id="63" name="Google Shape;371;g30950c2881a_0_63"/>
          <p:cNvGrpSpPr/>
          <p:nvPr/>
        </p:nvGrpSpPr>
        <p:grpSpPr>
          <a:xfrm>
            <a:off x="13654908" y="1936438"/>
            <a:ext cx="4116484" cy="4811687"/>
            <a:chOff x="757210" y="4405909"/>
            <a:chExt cx="3792596" cy="4191000"/>
          </a:xfrm>
        </p:grpSpPr>
        <p:sp>
          <p:nvSpPr>
            <p:cNvPr id="1048678" name="Google Shape;372;g30950c2881a_0_63"/>
            <p:cNvSpPr/>
            <p:nvPr/>
          </p:nvSpPr>
          <p:spPr>
            <a:xfrm>
              <a:off x="757210" y="4405909"/>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679" name="Google Shape;373;g30950c2881a_0_63"/>
            <p:cNvSpPr txBox="1"/>
            <p:nvPr/>
          </p:nvSpPr>
          <p:spPr>
            <a:xfrm>
              <a:off x="816006" y="4707004"/>
              <a:ext cx="3733800" cy="630521"/>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Grow SATR’s Social Media Followers</a:t>
              </a:r>
              <a:endParaRPr sz="2400">
                <a:solidFill>
                  <a:schemeClr val="dk1"/>
                </a:solidFill>
                <a:latin typeface="Roboto"/>
                <a:ea typeface="Roboto"/>
                <a:cs typeface="Roboto"/>
                <a:sym typeface="Roboto"/>
              </a:endParaRPr>
            </a:p>
          </p:txBody>
        </p:sp>
        <p:sp>
          <p:nvSpPr>
            <p:cNvPr id="1048680" name="Google Shape;374;g30950c2881a_0_63"/>
            <p:cNvSpPr txBox="1"/>
            <p:nvPr/>
          </p:nvSpPr>
          <p:spPr>
            <a:xfrm>
              <a:off x="855899" y="5994327"/>
              <a:ext cx="3654000" cy="2409900"/>
            </a:xfrm>
            <a:prstGeom prst="rect"/>
            <a:noFill/>
            <a:ln>
              <a:noFill/>
            </a:ln>
          </p:spPr>
          <p:txBody>
            <a:bodyPr anchor="t" anchorCtr="0" bIns="0" lIns="0" rIns="0" spcFirstLastPara="1" tIns="12700" wrap="square">
              <a:noAutofit/>
            </a:bodyPr>
            <a:p>
              <a:pPr algn="l" indent="0" lvl="0" marL="12700" marR="5080" rtl="0">
                <a:lnSpc>
                  <a:spcPct val="127600"/>
                </a:lnSpc>
                <a:spcBef>
                  <a:spcPts val="0"/>
                </a:spcBef>
                <a:spcAft>
                  <a:spcPts val="0"/>
                </a:spcAft>
                <a:buNone/>
              </a:pPr>
              <a:r>
                <a:rPr sz="2400" lang="en-US">
                  <a:solidFill>
                    <a:schemeClr val="dk1"/>
                  </a:solidFill>
                  <a:latin typeface="Roboto"/>
                  <a:ea typeface="Roboto"/>
                  <a:cs typeface="Roboto"/>
                  <a:sym typeface="Roboto"/>
                </a:rPr>
                <a:t>Use the campaign to attract new followers to SATR’s page, leveraging the book club event as a reason to follow.</a:t>
              </a:r>
              <a:endParaRPr sz="2400">
                <a:solidFill>
                  <a:schemeClr val="dk1"/>
                </a:solidFill>
                <a:latin typeface="Roboto"/>
                <a:ea typeface="Roboto"/>
                <a:cs typeface="Roboto"/>
                <a:sym typeface="Roboto"/>
              </a:endParaRPr>
            </a:p>
          </p:txBody>
        </p:sp>
      </p:grpSp>
      <p:sp>
        <p:nvSpPr>
          <p:cNvPr id="1048681" name="Google Shape;375;g30950c2881a_0_63"/>
          <p:cNvSpPr txBox="1"/>
          <p:nvPr/>
        </p:nvSpPr>
        <p:spPr>
          <a:xfrm>
            <a:off x="484525" y="434025"/>
            <a:ext cx="12286800" cy="1128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7000" lang="en-US">
                <a:solidFill>
                  <a:srgbClr val="FFBC4F"/>
                </a:solidFill>
                <a:latin typeface="Playfair Display"/>
                <a:ea typeface="Playfair Display"/>
                <a:cs typeface="Playfair Display"/>
                <a:sym typeface="Playfair Display"/>
              </a:rPr>
              <a:t>Campaign Objectives</a:t>
            </a:r>
            <a:endParaRPr b="1" sz="7000">
              <a:solidFill>
                <a:srgbClr val="FFBC4F"/>
              </a:solidFill>
              <a:latin typeface="Playfair Display"/>
              <a:ea typeface="Playfair Display"/>
              <a:cs typeface="Playfair Display"/>
              <a:sym typeface="Playfair Display"/>
            </a:endParaRPr>
          </a:p>
        </p:txBody>
      </p:sp>
      <p:grpSp>
        <p:nvGrpSpPr>
          <p:cNvPr id="64" name="Google Shape;376;g30950c2881a_0_63"/>
          <p:cNvGrpSpPr/>
          <p:nvPr/>
        </p:nvGrpSpPr>
        <p:grpSpPr>
          <a:xfrm>
            <a:off x="668122" y="7505551"/>
            <a:ext cx="4093765" cy="2426170"/>
            <a:chOff x="757210" y="4405909"/>
            <a:chExt cx="3771665" cy="4191000"/>
          </a:xfrm>
        </p:grpSpPr>
        <p:sp>
          <p:nvSpPr>
            <p:cNvPr id="1048682" name="Google Shape;377;g30950c2881a_0_63"/>
            <p:cNvSpPr/>
            <p:nvPr/>
          </p:nvSpPr>
          <p:spPr>
            <a:xfrm>
              <a:off x="757210" y="4405909"/>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ctr" indent="0" lvl="0" marL="0" marR="0" rtl="0">
                <a:spcBef>
                  <a:spcPts val="0"/>
                </a:spcBef>
                <a:spcAft>
                  <a:spcPts val="0"/>
                </a:spcAft>
                <a:buNone/>
              </a:pPr>
              <a:r>
                <a:rPr b="1" sz="3000" lang="en-US">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1048683" name="Google Shape;378;g30950c2881a_0_63"/>
            <p:cNvSpPr txBox="1"/>
            <p:nvPr/>
          </p:nvSpPr>
          <p:spPr>
            <a:xfrm>
              <a:off x="874875" y="5706400"/>
              <a:ext cx="3654000" cy="2738400"/>
            </a:xfrm>
            <a:prstGeom prst="rect"/>
            <a:noFill/>
            <a:ln>
              <a:noFill/>
            </a:ln>
          </p:spPr>
          <p:txBody>
            <a:bodyPr anchor="ctr" anchorCtr="0" bIns="0" lIns="0" rIns="0" spcFirstLastPara="1" tIns="12700" wrap="square">
              <a:noAutofit/>
            </a:bodyPr>
            <a:p>
              <a:pPr algn="l" indent="0" lvl="0" marL="12700" marR="5080" rtl="0">
                <a:lnSpc>
                  <a:spcPct val="127600"/>
                </a:lnSpc>
                <a:spcBef>
                  <a:spcPts val="0"/>
                </a:spcBef>
                <a:spcAft>
                  <a:spcPts val="0"/>
                </a:spcAft>
                <a:buNone/>
              </a:pPr>
              <a:r>
                <a:t/>
              </a:r>
              <a:endParaRPr sz="2400">
                <a:solidFill>
                  <a:schemeClr val="dk1"/>
                </a:solidFill>
                <a:latin typeface="Roboto"/>
                <a:ea typeface="Roboto"/>
                <a:cs typeface="Roboto"/>
                <a:sym typeface="Roboto"/>
              </a:endParaRPr>
            </a:p>
          </p:txBody>
        </p:sp>
      </p:grpSp>
      <p:cxnSp>
        <p:nvCxnSpPr>
          <p:cNvPr id="3145728" name="Google Shape;379;g30950c2881a_0_63"/>
          <p:cNvCxnSpPr>
            <a:cxnSpLocks/>
          </p:cNvCxnSpPr>
          <p:nvPr/>
        </p:nvCxnSpPr>
        <p:spPr>
          <a:xfrm>
            <a:off x="2608875" y="6544900"/>
            <a:ext cx="6300" cy="801600"/>
          </a:xfrm>
          <a:prstGeom prst="straightConnector1"/>
          <a:noFill/>
          <a:ln w="38100" cap="flat" cmpd="sng">
            <a:solidFill>
              <a:srgbClr val="FFBC4F"/>
            </a:solidFill>
            <a:prstDash val="solid"/>
            <a:round/>
            <a:headEnd type="none" w="med" len="med"/>
            <a:tailEnd type="triangle" w="med" len="med"/>
          </a:ln>
        </p:spPr>
      </p:cxnSp>
      <p:sp>
        <p:nvSpPr>
          <p:cNvPr id="1048684" name="Google Shape;380;g30950c2881a_0_63"/>
          <p:cNvSpPr txBox="1"/>
          <p:nvPr/>
        </p:nvSpPr>
        <p:spPr>
          <a:xfrm>
            <a:off x="668125" y="8217475"/>
            <a:ext cx="4023900" cy="1545300"/>
          </a:xfrm>
          <a:prstGeom prst="rect"/>
          <a:noFill/>
          <a:ln>
            <a:noFill/>
          </a:ln>
        </p:spPr>
        <p:txBody>
          <a:bodyPr anchor="ctr" anchorCtr="0" bIns="0" lIns="0" rIns="0" spcFirstLastPara="1" tIns="12700" wrap="square">
            <a:noAutofit/>
          </a:bodyPr>
          <a:p>
            <a:pPr algn="ctr" indent="0" lvl="0" marL="0" marR="5080" rtl="0">
              <a:lnSpc>
                <a:spcPct val="127600"/>
              </a:lnSpc>
              <a:spcBef>
                <a:spcPts val="0"/>
              </a:spcBef>
              <a:spcAft>
                <a:spcPts val="0"/>
              </a:spcAft>
              <a:buNone/>
            </a:pPr>
            <a:r>
              <a:rPr sz="1800" lang="en-US">
                <a:solidFill>
                  <a:schemeClr val="dk1"/>
                </a:solidFill>
                <a:latin typeface="Roboto"/>
                <a:ea typeface="Roboto"/>
                <a:cs typeface="Roboto"/>
                <a:sym typeface="Roboto"/>
              </a:rPr>
              <a:t>1500-2000 impressions across all social media platforms (combined Facebook, and Instagram) during the campaign period.</a:t>
            </a:r>
            <a:endParaRPr sz="3100">
              <a:solidFill>
                <a:schemeClr val="dk1"/>
              </a:solidFill>
              <a:latin typeface="Roboto"/>
              <a:ea typeface="Roboto"/>
              <a:cs typeface="Roboto"/>
              <a:sym typeface="Roboto"/>
            </a:endParaRPr>
          </a:p>
        </p:txBody>
      </p:sp>
      <p:grpSp>
        <p:nvGrpSpPr>
          <p:cNvPr id="65" name="Google Shape;381;g30950c2881a_0_63"/>
          <p:cNvGrpSpPr/>
          <p:nvPr/>
        </p:nvGrpSpPr>
        <p:grpSpPr>
          <a:xfrm>
            <a:off x="13666272" y="7505551"/>
            <a:ext cx="4052667" cy="2686908"/>
            <a:chOff x="757210" y="4405909"/>
            <a:chExt cx="3733800" cy="4641403"/>
          </a:xfrm>
        </p:grpSpPr>
        <p:sp>
          <p:nvSpPr>
            <p:cNvPr id="1048685" name="Google Shape;382;g30950c2881a_0_63"/>
            <p:cNvSpPr/>
            <p:nvPr/>
          </p:nvSpPr>
          <p:spPr>
            <a:xfrm>
              <a:off x="757210" y="4405909"/>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ctr" indent="0" lvl="0" marL="0" marR="0" rtl="0">
                <a:spcBef>
                  <a:spcPts val="0"/>
                </a:spcBef>
                <a:spcAft>
                  <a:spcPts val="0"/>
                </a:spcAft>
                <a:buNone/>
              </a:pPr>
              <a:r>
                <a:rPr b="1" sz="3000" lang="en-US">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1048686" name="Google Shape;383;g30950c2881a_0_63"/>
            <p:cNvSpPr txBox="1"/>
            <p:nvPr/>
          </p:nvSpPr>
          <p:spPr>
            <a:xfrm>
              <a:off x="822016" y="5778173"/>
              <a:ext cx="3604200" cy="3269139"/>
            </a:xfrm>
            <a:prstGeom prst="rect"/>
            <a:noFill/>
            <a:ln>
              <a:noFill/>
            </a:ln>
          </p:spPr>
          <p:txBody>
            <a:bodyPr anchor="ctr" anchorCtr="0" bIns="0" lIns="0" rIns="0" spcFirstLastPara="1" tIns="12700" wrap="square">
              <a:spAutoFit/>
            </a:bodyPr>
            <a:p>
              <a:pPr algn="ctr" indent="0" lvl="0" marL="12700" marR="5080" rtl="0">
                <a:lnSpc>
                  <a:spcPct val="127600"/>
                </a:lnSpc>
                <a:spcBef>
                  <a:spcPts val="0"/>
                </a:spcBef>
                <a:spcAft>
                  <a:spcPts val="0"/>
                </a:spcAft>
                <a:buClr>
                  <a:schemeClr val="dk1"/>
                </a:buClr>
                <a:buSzPts val="1100"/>
                <a:buFont typeface="Arial"/>
                <a:buNone/>
              </a:pPr>
              <a:r>
                <a:rPr sz="1800" lang="en-US">
                  <a:solidFill>
                    <a:schemeClr val="dk1"/>
                  </a:solidFill>
                  <a:latin typeface="Roboto"/>
                  <a:ea typeface="Roboto"/>
                  <a:cs typeface="Roboto"/>
                  <a:sym typeface="Roboto"/>
                </a:rPr>
                <a:t>Gain 25 new followers on Instagram.</a:t>
              </a:r>
              <a:endParaRPr sz="1800">
                <a:solidFill>
                  <a:schemeClr val="dk1"/>
                </a:solidFill>
                <a:latin typeface="Roboto"/>
                <a:ea typeface="Roboto"/>
                <a:cs typeface="Roboto"/>
                <a:sym typeface="Roboto"/>
              </a:endParaRPr>
            </a:p>
            <a:p>
              <a:pPr algn="ctr" indent="0" lvl="0" marL="12700" marR="5080" rtl="0">
                <a:lnSpc>
                  <a:spcPct val="127600"/>
                </a:lnSpc>
                <a:spcBef>
                  <a:spcPts val="0"/>
                </a:spcBef>
                <a:spcAft>
                  <a:spcPts val="0"/>
                </a:spcAft>
                <a:buClr>
                  <a:schemeClr val="dk1"/>
                </a:buClr>
                <a:buSzPts val="1100"/>
                <a:buFont typeface="Arial"/>
                <a:buNone/>
              </a:pPr>
              <a:r>
                <a:rPr sz="1800" lang="en-US">
                  <a:solidFill>
                    <a:schemeClr val="dk1"/>
                  </a:solidFill>
                  <a:latin typeface="Roboto"/>
                  <a:ea typeface="Roboto"/>
                  <a:cs typeface="Roboto"/>
                  <a:sym typeface="Roboto"/>
                </a:rPr>
                <a:t>Gain 20 new followers on Facebook through organic content and ad exposure.</a:t>
              </a:r>
              <a:endParaRPr sz="1800">
                <a:solidFill>
                  <a:schemeClr val="dk1"/>
                </a:solidFill>
                <a:latin typeface="Roboto"/>
                <a:ea typeface="Roboto"/>
                <a:cs typeface="Roboto"/>
                <a:sym typeface="Roboto"/>
              </a:endParaRPr>
            </a:p>
            <a:p>
              <a:pPr algn="l" indent="0" lvl="0" marL="12700" marR="5080" rtl="0">
                <a:lnSpc>
                  <a:spcPct val="127600"/>
                </a:lnSpc>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algn="l" indent="0" lvl="0" marL="12700" marR="5080" rtl="0">
                <a:lnSpc>
                  <a:spcPct val="127600"/>
                </a:lnSpc>
                <a:spcBef>
                  <a:spcPts val="0"/>
                </a:spcBef>
                <a:spcAft>
                  <a:spcPts val="0"/>
                </a:spcAft>
                <a:buNone/>
              </a:pPr>
              <a:r>
                <a:t/>
              </a:r>
              <a:endParaRPr sz="1800">
                <a:solidFill>
                  <a:schemeClr val="dk1"/>
                </a:solidFill>
                <a:latin typeface="Roboto"/>
                <a:ea typeface="Roboto"/>
                <a:cs typeface="Roboto"/>
                <a:sym typeface="Roboto"/>
              </a:endParaRPr>
            </a:p>
          </p:txBody>
        </p:sp>
      </p:grpSp>
      <p:grpSp>
        <p:nvGrpSpPr>
          <p:cNvPr id="66" name="Google Shape;384;g30950c2881a_0_63"/>
          <p:cNvGrpSpPr/>
          <p:nvPr/>
        </p:nvGrpSpPr>
        <p:grpSpPr>
          <a:xfrm>
            <a:off x="9051750" y="7505551"/>
            <a:ext cx="4305870" cy="2882312"/>
            <a:chOff x="9051750" y="7505551"/>
            <a:chExt cx="4305870" cy="2882312"/>
          </a:xfrm>
        </p:grpSpPr>
        <p:sp>
          <p:nvSpPr>
            <p:cNvPr id="1048687" name="Google Shape;385;g30950c2881a_0_63"/>
            <p:cNvSpPr/>
            <p:nvPr/>
          </p:nvSpPr>
          <p:spPr>
            <a:xfrm>
              <a:off x="9306447" y="7505551"/>
              <a:ext cx="4051173" cy="243078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ctr" indent="0" lvl="0" marL="0" marR="0" rtl="0">
                <a:spcBef>
                  <a:spcPts val="0"/>
                </a:spcBef>
                <a:spcAft>
                  <a:spcPts val="0"/>
                </a:spcAft>
                <a:buNone/>
              </a:pPr>
              <a:r>
                <a:rPr b="1" sz="3000" lang="en-US">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1048688" name="Google Shape;386;g30950c2881a_0_63"/>
            <p:cNvSpPr txBox="1"/>
            <p:nvPr/>
          </p:nvSpPr>
          <p:spPr>
            <a:xfrm rot="-245">
              <a:off x="9051750" y="7998813"/>
              <a:ext cx="4206300" cy="2388900"/>
            </a:xfrm>
            <a:prstGeom prst="rect"/>
            <a:noFill/>
            <a:ln>
              <a:noFill/>
            </a:ln>
          </p:spPr>
          <p:txBody>
            <a:bodyPr anchor="ctr" anchorCtr="0" bIns="0" lIns="0" rIns="0" spcFirstLastPara="1" tIns="12700" wrap="square">
              <a:noAutofit/>
            </a:bodyPr>
            <a:p>
              <a:pPr algn="ctr" indent="0" lvl="0" marL="457200" marR="5080" rtl="0">
                <a:lnSpc>
                  <a:spcPct val="127600"/>
                </a:lnSpc>
                <a:spcBef>
                  <a:spcPts val="0"/>
                </a:spcBef>
                <a:spcAft>
                  <a:spcPts val="0"/>
                </a:spcAft>
                <a:buNone/>
              </a:pPr>
              <a:r>
                <a:rPr sz="1600" lang="en-US">
                  <a:solidFill>
                    <a:schemeClr val="dk1"/>
                  </a:solidFill>
                  <a:latin typeface="Roboto"/>
                  <a:ea typeface="Roboto"/>
                  <a:cs typeface="Roboto"/>
                  <a:sym typeface="Roboto"/>
                </a:rPr>
                <a:t>I</a:t>
              </a:r>
              <a:r>
                <a:rPr sz="1800" lang="en-US">
                  <a:solidFill>
                    <a:schemeClr val="dk1"/>
                  </a:solidFill>
                  <a:latin typeface="Roboto"/>
                  <a:ea typeface="Roboto"/>
                  <a:cs typeface="Roboto"/>
                  <a:sym typeface="Roboto"/>
                </a:rPr>
                <a:t>ncrease average likes on Instagram posts from 20 to 30 likes per post.</a:t>
              </a:r>
              <a:endParaRPr sz="1800">
                <a:solidFill>
                  <a:schemeClr val="dk1"/>
                </a:solidFill>
                <a:latin typeface="Roboto"/>
                <a:ea typeface="Roboto"/>
                <a:cs typeface="Roboto"/>
                <a:sym typeface="Roboto"/>
              </a:endParaRPr>
            </a:p>
            <a:p>
              <a:pPr algn="ctr" indent="0" lvl="0" marL="457200" marR="5080" rtl="0">
                <a:lnSpc>
                  <a:spcPct val="127600"/>
                </a:lnSpc>
                <a:spcBef>
                  <a:spcPts val="0"/>
                </a:spcBef>
                <a:spcAft>
                  <a:spcPts val="0"/>
                </a:spcAft>
                <a:buNone/>
              </a:pPr>
              <a:r>
                <a:rPr sz="1800" lang="en-US">
                  <a:solidFill>
                    <a:schemeClr val="dk1"/>
                  </a:solidFill>
                  <a:latin typeface="Roboto"/>
                  <a:ea typeface="Roboto"/>
                  <a:cs typeface="Roboto"/>
                  <a:sym typeface="Roboto"/>
                </a:rPr>
                <a:t>Raise Facebook engagement from 3 likes per post to 10 likes/post.</a:t>
              </a:r>
              <a:endParaRPr sz="1800">
                <a:solidFill>
                  <a:schemeClr val="dk1"/>
                </a:solidFill>
                <a:latin typeface="Roboto"/>
                <a:ea typeface="Roboto"/>
                <a:cs typeface="Roboto"/>
                <a:sym typeface="Roboto"/>
              </a:endParaRPr>
            </a:p>
            <a:p>
              <a:pPr algn="ctr" indent="0" lvl="0" marL="12700" marR="5080" rtl="0">
                <a:lnSpc>
                  <a:spcPct val="1276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algn="ctr" indent="0" lvl="0" marL="12700" marR="5080" rtl="0">
                <a:lnSpc>
                  <a:spcPct val="127600"/>
                </a:lnSpc>
                <a:spcBef>
                  <a:spcPts val="0"/>
                </a:spcBef>
                <a:spcAft>
                  <a:spcPts val="0"/>
                </a:spcAft>
                <a:buNone/>
              </a:pPr>
              <a:r>
                <a:t/>
              </a:r>
              <a:endParaRPr>
                <a:solidFill>
                  <a:schemeClr val="dk1"/>
                </a:solidFill>
                <a:latin typeface="Roboto"/>
                <a:ea typeface="Roboto"/>
                <a:cs typeface="Roboto"/>
                <a:sym typeface="Roboto"/>
              </a:endParaRPr>
            </a:p>
          </p:txBody>
        </p:sp>
      </p:grpSp>
      <p:grpSp>
        <p:nvGrpSpPr>
          <p:cNvPr id="67" name="Google Shape;387;g30950c2881a_0_63"/>
          <p:cNvGrpSpPr/>
          <p:nvPr/>
        </p:nvGrpSpPr>
        <p:grpSpPr>
          <a:xfrm>
            <a:off x="5007622" y="7505551"/>
            <a:ext cx="4053190" cy="2426240"/>
            <a:chOff x="757210" y="4405909"/>
            <a:chExt cx="3734282" cy="4191121"/>
          </a:xfrm>
        </p:grpSpPr>
        <p:sp>
          <p:nvSpPr>
            <p:cNvPr id="1048689" name="Google Shape;388;g30950c2881a_0_63"/>
            <p:cNvSpPr/>
            <p:nvPr/>
          </p:nvSpPr>
          <p:spPr>
            <a:xfrm>
              <a:off x="757210" y="4405909"/>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ctr" indent="0" lvl="0" marL="0" marR="0" rtl="0">
                <a:spcBef>
                  <a:spcPts val="0"/>
                </a:spcBef>
                <a:spcAft>
                  <a:spcPts val="0"/>
                </a:spcAft>
                <a:buNone/>
              </a:pPr>
              <a:r>
                <a:rPr b="1" sz="3000" lang="en-US">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1048690" name="Google Shape;389;g30950c2881a_0_63"/>
            <p:cNvSpPr txBox="1"/>
            <p:nvPr/>
          </p:nvSpPr>
          <p:spPr>
            <a:xfrm>
              <a:off x="784092" y="5431430"/>
              <a:ext cx="3707400" cy="3165600"/>
            </a:xfrm>
            <a:prstGeom prst="rect"/>
            <a:noFill/>
            <a:ln>
              <a:noFill/>
            </a:ln>
          </p:spPr>
          <p:txBody>
            <a:bodyPr anchor="ctr" anchorCtr="0" bIns="0" lIns="0" rIns="0" spcFirstLastPara="1" tIns="12700" wrap="square">
              <a:noAutofit/>
            </a:bodyPr>
            <a:p>
              <a:pPr algn="ctr" indent="0" lvl="0" marL="12700" marR="5080" rtl="0">
                <a:lnSpc>
                  <a:spcPct val="127600"/>
                </a:lnSpc>
                <a:spcBef>
                  <a:spcPts val="0"/>
                </a:spcBef>
                <a:spcAft>
                  <a:spcPts val="0"/>
                </a:spcAft>
                <a:buNone/>
              </a:pPr>
              <a:r>
                <a:rPr sz="1800" lang="en-US">
                  <a:solidFill>
                    <a:schemeClr val="dk1"/>
                  </a:solidFill>
                  <a:latin typeface="Roboto"/>
                  <a:ea typeface="Roboto"/>
                  <a:cs typeface="Roboto"/>
                  <a:sym typeface="Roboto"/>
                </a:rPr>
                <a:t>Aim for at least </a:t>
              </a:r>
              <a:r>
                <a:rPr sz="1800" lang="en-US">
                  <a:solidFill>
                    <a:schemeClr val="dk1"/>
                  </a:solidFill>
                  <a:latin typeface="Roboto"/>
                  <a:ea typeface="Roboto"/>
                  <a:cs typeface="Roboto"/>
                  <a:sym typeface="Roboto"/>
                </a:rPr>
                <a:t>40 registrations</a:t>
              </a:r>
              <a:r>
                <a:rPr sz="1800" lang="en-US">
                  <a:solidFill>
                    <a:schemeClr val="dk1"/>
                  </a:solidFill>
                  <a:latin typeface="Roboto"/>
                  <a:ea typeface="Roboto"/>
                  <a:cs typeface="Roboto"/>
                  <a:sym typeface="Roboto"/>
                </a:rPr>
                <a:t> by the end of the campaign, with a conversion rate of 5-7% from paid ads and organic traffic.</a:t>
              </a:r>
              <a:endParaRPr sz="1800">
                <a:solidFill>
                  <a:schemeClr val="dk1"/>
                </a:solidFill>
                <a:latin typeface="Roboto"/>
                <a:ea typeface="Roboto"/>
                <a:cs typeface="Roboto"/>
                <a:sym typeface="Roboto"/>
              </a:endParaRPr>
            </a:p>
          </p:txBody>
        </p:sp>
      </p:grpSp>
      <p:sp>
        <p:nvSpPr>
          <p:cNvPr id="1048691" name="Google Shape;390;g30950c2881a_0_63"/>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18</a:t>
            </a:fld>
          </a:p>
        </p:txBody>
      </p:sp>
      <p:cxnSp>
        <p:nvCxnSpPr>
          <p:cNvPr id="3145729" name="Google Shape;391;g30950c2881a_0_63"/>
          <p:cNvCxnSpPr>
            <a:cxnSpLocks/>
          </p:cNvCxnSpPr>
          <p:nvPr/>
        </p:nvCxnSpPr>
        <p:spPr>
          <a:xfrm>
            <a:off x="6776075" y="6544900"/>
            <a:ext cx="6300" cy="801600"/>
          </a:xfrm>
          <a:prstGeom prst="straightConnector1"/>
          <a:noFill/>
          <a:ln w="38100" cap="flat" cmpd="sng">
            <a:solidFill>
              <a:srgbClr val="FFBC4F"/>
            </a:solidFill>
            <a:prstDash val="solid"/>
            <a:round/>
            <a:headEnd type="none" w="med" len="med"/>
            <a:tailEnd type="triangle" w="med" len="med"/>
          </a:ln>
        </p:spPr>
      </p:cxnSp>
      <p:cxnSp>
        <p:nvCxnSpPr>
          <p:cNvPr id="3145730" name="Google Shape;392;g30950c2881a_0_63"/>
          <p:cNvCxnSpPr>
            <a:cxnSpLocks/>
          </p:cNvCxnSpPr>
          <p:nvPr/>
        </p:nvCxnSpPr>
        <p:spPr>
          <a:xfrm>
            <a:off x="11245875" y="6544900"/>
            <a:ext cx="6300" cy="801600"/>
          </a:xfrm>
          <a:prstGeom prst="straightConnector1"/>
          <a:noFill/>
          <a:ln w="38100" cap="flat" cmpd="sng">
            <a:solidFill>
              <a:srgbClr val="FFBC4F"/>
            </a:solidFill>
            <a:prstDash val="solid"/>
            <a:round/>
            <a:headEnd type="none" w="med" len="med"/>
            <a:tailEnd type="triangle" w="med" len="med"/>
          </a:ln>
        </p:spPr>
      </p:cxnSp>
      <p:cxnSp>
        <p:nvCxnSpPr>
          <p:cNvPr id="3145731" name="Google Shape;393;g30950c2881a_0_63"/>
          <p:cNvCxnSpPr>
            <a:cxnSpLocks/>
          </p:cNvCxnSpPr>
          <p:nvPr/>
        </p:nvCxnSpPr>
        <p:spPr>
          <a:xfrm>
            <a:off x="15715688" y="6608175"/>
            <a:ext cx="6300" cy="801600"/>
          </a:xfrm>
          <a:prstGeom prst="straightConnector1"/>
          <a:noFill/>
          <a:ln w="38100" cap="flat" cmpd="sng">
            <a:solidFill>
              <a:srgbClr val="FFBC4F"/>
            </a:solidFill>
            <a:prstDash val="solid"/>
            <a:round/>
            <a:headEnd type="none" w="med" len="med"/>
            <a:tailEnd type="triangle" w="med" len="med"/>
          </a:ln>
        </p:spPr>
      </p:cxnSp>
      <p:pic>
        <p:nvPicPr>
          <p:cNvPr id="2097157" name="Google Shape;394;g30950c2881a_0_63"/>
          <p:cNvPicPr preferRelativeResize="0">
            <a:picLocks/>
          </p:cNvPicPr>
          <p:nvPr/>
        </p:nvPicPr>
        <p:blipFill>
          <a:blip xmlns:r="http://schemas.openxmlformats.org/officeDocument/2006/relationships" r:embed="rId1">
            <a:alphaModFix/>
          </a:blip>
          <a:stretch>
            <a:fillRect/>
          </a:stretch>
        </p:blipFill>
        <p:spPr>
          <a:xfrm>
            <a:off x="16347350" y="434013"/>
            <a:ext cx="1371600" cy="1571625"/>
          </a:xfrm>
          <a:prstGeom prst="rect"/>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6" name="Shape 398"/>
        <p:cNvGrpSpPr/>
        <p:nvPr/>
      </p:nvGrpSpPr>
      <p:grpSpPr>
        <a:xfrm>
          <a:off x="0" y="0"/>
          <a:ext cx="0" cy="0"/>
          <a:chOff x="0" y="0"/>
          <a:chExt cx="0" cy="0"/>
        </a:xfrm>
      </p:grpSpPr>
      <p:sp>
        <p:nvSpPr>
          <p:cNvPr id="1048852" name="Google Shape;399;p15"/>
          <p:cNvSpPr/>
          <p:nvPr/>
        </p:nvSpPr>
        <p:spPr>
          <a:xfrm rot="5400000">
            <a:off x="7920040" y="-7601322"/>
            <a:ext cx="2447925" cy="17842770"/>
          </a:xfrm>
          <a:custGeom>
            <a:avLst/>
            <a:ahLst/>
            <a:rect l="l" t="t" r="r" b="b"/>
            <a:pathLst>
              <a:path w="2447925" h="10269220" extrusionOk="0">
                <a:moveTo>
                  <a:pt x="2389841" y="10268833"/>
                </a:moveTo>
                <a:lnTo>
                  <a:pt x="58081" y="10268833"/>
                </a:lnTo>
                <a:lnTo>
                  <a:pt x="47714" y="10261905"/>
                </a:lnTo>
                <a:lnTo>
                  <a:pt x="16162" y="10225919"/>
                </a:lnTo>
                <a:lnTo>
                  <a:pt x="783" y="10180599"/>
                </a:lnTo>
                <a:lnTo>
                  <a:pt x="0" y="10172639"/>
                </a:lnTo>
                <a:lnTo>
                  <a:pt x="0" y="114359"/>
                </a:lnTo>
                <a:lnTo>
                  <a:pt x="12392" y="68132"/>
                </a:lnTo>
                <a:lnTo>
                  <a:pt x="41531" y="30166"/>
                </a:lnTo>
                <a:lnTo>
                  <a:pt x="82982" y="6241"/>
                </a:lnTo>
                <a:lnTo>
                  <a:pt x="114359" y="0"/>
                </a:lnTo>
                <a:lnTo>
                  <a:pt x="2333565" y="0"/>
                </a:lnTo>
                <a:lnTo>
                  <a:pt x="2379792" y="12392"/>
                </a:lnTo>
                <a:lnTo>
                  <a:pt x="2417758" y="41531"/>
                </a:lnTo>
                <a:lnTo>
                  <a:pt x="2441683" y="82982"/>
                </a:lnTo>
                <a:lnTo>
                  <a:pt x="2447924" y="114359"/>
                </a:lnTo>
                <a:lnTo>
                  <a:pt x="2447924" y="10172639"/>
                </a:lnTo>
                <a:lnTo>
                  <a:pt x="2435532" y="10218866"/>
                </a:lnTo>
                <a:lnTo>
                  <a:pt x="2406392" y="10256831"/>
                </a:lnTo>
                <a:lnTo>
                  <a:pt x="2389841" y="10268833"/>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7150">
              <a:solidFill>
                <a:schemeClr val="dk1"/>
              </a:solidFill>
              <a:latin typeface="Lucida Sans"/>
              <a:ea typeface="Lucida Sans"/>
              <a:cs typeface="Lucida Sans"/>
              <a:sym typeface="Lucida Sans"/>
            </a:endParaRPr>
          </a:p>
        </p:txBody>
      </p:sp>
      <p:sp>
        <p:nvSpPr>
          <p:cNvPr id="1048853" name="Google Shape;400;p15"/>
          <p:cNvSpPr txBox="1"/>
          <p:nvPr/>
        </p:nvSpPr>
        <p:spPr>
          <a:xfrm>
            <a:off x="4139050" y="884775"/>
            <a:ext cx="8862900" cy="1106100"/>
          </a:xfrm>
          <a:prstGeom prst="rect"/>
          <a:noFill/>
          <a:ln>
            <a:noFill/>
          </a:ln>
        </p:spPr>
        <p:txBody>
          <a:bodyPr anchor="ctr" anchorCtr="0" bIns="91425" lIns="91425" rIns="91425" spcFirstLastPara="1" tIns="91425" wrap="square">
            <a:noAutofit/>
          </a:bodyPr>
          <a:p>
            <a:pPr algn="ctr" indent="0" lvl="0" marL="0" rtl="0">
              <a:spcBef>
                <a:spcPts val="0"/>
              </a:spcBef>
              <a:spcAft>
                <a:spcPts val="0"/>
              </a:spcAft>
              <a:buNone/>
            </a:pPr>
            <a:r>
              <a:rPr b="1" sz="7000" lang="en-US">
                <a:solidFill>
                  <a:schemeClr val="lt1"/>
                </a:solidFill>
                <a:latin typeface="Playfair Display"/>
                <a:ea typeface="Playfair Display"/>
                <a:cs typeface="Playfair Display"/>
                <a:sym typeface="Playfair Display"/>
              </a:rPr>
              <a:t>A Space to be Heard</a:t>
            </a:r>
            <a:endParaRPr b="1" sz="7000">
              <a:solidFill>
                <a:schemeClr val="lt1"/>
              </a:solidFill>
              <a:latin typeface="Playfair Display"/>
              <a:ea typeface="Playfair Display"/>
              <a:cs typeface="Playfair Display"/>
              <a:sym typeface="Playfair Display"/>
            </a:endParaRPr>
          </a:p>
        </p:txBody>
      </p:sp>
      <p:sp>
        <p:nvSpPr>
          <p:cNvPr id="1048854" name="Google Shape;401;p15"/>
          <p:cNvSpPr txBox="1"/>
          <p:nvPr/>
        </p:nvSpPr>
        <p:spPr>
          <a:xfrm>
            <a:off x="2798250" y="4243275"/>
            <a:ext cx="12691500" cy="3674700"/>
          </a:xfrm>
          <a:prstGeom prst="rect"/>
          <a:noFill/>
          <a:ln>
            <a:noFill/>
          </a:ln>
        </p:spPr>
        <p:txBody>
          <a:bodyPr anchor="ctr" anchorCtr="0" bIns="91425" lIns="91425" rIns="91425" spcFirstLastPara="1" tIns="91425" wrap="square">
            <a:noAutofit/>
          </a:bodyPr>
          <a:p>
            <a:pPr algn="ctr" indent="0" lvl="0" marL="0" rtl="0">
              <a:spcBef>
                <a:spcPts val="0"/>
              </a:spcBef>
              <a:spcAft>
                <a:spcPts val="0"/>
              </a:spcAft>
              <a:buNone/>
            </a:pPr>
            <a:r>
              <a:rPr sz="3000" lang="en-US">
                <a:solidFill>
                  <a:schemeClr val="dk1"/>
                </a:solidFill>
                <a:latin typeface="Roboto Light"/>
                <a:ea typeface="Roboto Light"/>
                <a:cs typeface="Roboto Light"/>
                <a:sym typeface="Roboto Light"/>
              </a:rPr>
              <a:t>This theme emphasizes finding moments of genuine connection and self-expression. The book club isn't just a gathering to discuss books; it's a chance for people to listen, be heard, and express thoughts they often keep to themselves. It's about slowing down, finding your voice, and connecting with others through meaningful conversations.</a:t>
            </a:r>
            <a:endParaRPr sz="3000">
              <a:solidFill>
                <a:schemeClr val="lt1"/>
              </a:solidFill>
              <a:latin typeface="Roboto Light"/>
              <a:ea typeface="Roboto Light"/>
              <a:cs typeface="Roboto Light"/>
              <a:sym typeface="Roboto Light"/>
            </a:endParaRPr>
          </a:p>
        </p:txBody>
      </p:sp>
      <p:sp>
        <p:nvSpPr>
          <p:cNvPr id="1048855" name="Google Shape;402;p15"/>
          <p:cNvSpPr txBox="1"/>
          <p:nvPr/>
        </p:nvSpPr>
        <p:spPr>
          <a:xfrm>
            <a:off x="472675" y="2878550"/>
            <a:ext cx="6348000" cy="1030200"/>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sz="3200" lang="en-US">
                <a:solidFill>
                  <a:schemeClr val="dk1"/>
                </a:solidFill>
                <a:latin typeface="Roboto"/>
                <a:ea typeface="Roboto"/>
                <a:cs typeface="Roboto"/>
                <a:sym typeface="Roboto"/>
              </a:rPr>
              <a:t>Why Choosing this Theme:</a:t>
            </a:r>
            <a:endParaRPr b="1" sz="3200">
              <a:solidFill>
                <a:schemeClr val="dk1"/>
              </a:solidFill>
              <a:latin typeface="Roboto"/>
              <a:ea typeface="Roboto"/>
              <a:cs typeface="Roboto"/>
              <a:sym typeface="Roboto"/>
            </a:endParaRPr>
          </a:p>
        </p:txBody>
      </p:sp>
      <p:sp>
        <p:nvSpPr>
          <p:cNvPr id="1048856" name="Google Shape;403;p15"/>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19</a:t>
            </a:fld>
          </a:p>
        </p:txBody>
      </p:sp>
      <p:pic>
        <p:nvPicPr>
          <p:cNvPr id="2097193" name="Google Shape;404;p15"/>
          <p:cNvPicPr preferRelativeResize="0">
            <a:picLocks/>
          </p:cNvPicPr>
          <p:nvPr/>
        </p:nvPicPr>
        <p:blipFill rotWithShape="1">
          <a:blip xmlns:r="http://schemas.openxmlformats.org/officeDocument/2006/relationships" r:embed="rId1">
            <a:alphaModFix/>
          </a:blip>
          <a:srcRect l="0" t="0" r="0" b="0"/>
          <a:stretch>
            <a:fillRect/>
          </a:stretch>
        </p:blipFill>
        <p:spPr>
          <a:xfrm>
            <a:off x="15457845" y="345727"/>
            <a:ext cx="2499360" cy="249936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8" name="Shape 52"/>
        <p:cNvGrpSpPr/>
        <p:nvPr/>
      </p:nvGrpSpPr>
      <p:grpSpPr>
        <a:xfrm>
          <a:off x="0" y="0"/>
          <a:ext cx="0" cy="0"/>
          <a:chOff x="0" y="0"/>
          <a:chExt cx="0" cy="0"/>
        </a:xfrm>
      </p:grpSpPr>
      <p:sp>
        <p:nvSpPr>
          <p:cNvPr id="1048725" name="Google Shape;53;p2"/>
          <p:cNvSpPr txBox="1"/>
          <p:nvPr>
            <p:ph type="title"/>
          </p:nvPr>
        </p:nvSpPr>
        <p:spPr>
          <a:xfrm>
            <a:off x="4533449" y="725425"/>
            <a:ext cx="9221100" cy="1056625"/>
          </a:xfrm>
          <a:prstGeom prst="rect"/>
          <a:noFill/>
          <a:ln>
            <a:noFill/>
          </a:ln>
        </p:spPr>
        <p:txBody>
          <a:bodyPr anchor="t" anchorCtr="0" bIns="0" lIns="0" rIns="0" spcFirstLastPara="1" tIns="15225" wrap="square">
            <a:spAutoFit/>
          </a:bodyPr>
          <a:p>
            <a:pPr algn="ctr" indent="0" lvl="0" marL="12700" rtl="0">
              <a:lnSpc>
                <a:spcPct val="100000"/>
              </a:lnSpc>
              <a:spcBef>
                <a:spcPts val="0"/>
              </a:spcBef>
              <a:spcAft>
                <a:spcPts val="0"/>
              </a:spcAft>
              <a:buNone/>
            </a:pPr>
            <a:r>
              <a:rPr b="1" sz="7000" lang="en-US">
                <a:solidFill>
                  <a:srgbClr val="FFBC4F"/>
                </a:solidFill>
              </a:rPr>
              <a:t>Our team</a:t>
            </a:r>
            <a:endParaRPr b="1" sz="7000"/>
          </a:p>
        </p:txBody>
      </p:sp>
      <p:sp>
        <p:nvSpPr>
          <p:cNvPr id="1048726" name="Google Shape;54;p2"/>
          <p:cNvSpPr txBox="1"/>
          <p:nvPr/>
        </p:nvSpPr>
        <p:spPr>
          <a:xfrm>
            <a:off x="12" y="3044800"/>
            <a:ext cx="6985800" cy="1139100"/>
          </a:xfrm>
          <a:prstGeom prst="rect"/>
          <a:noFill/>
          <a:ln>
            <a:noFill/>
          </a:ln>
        </p:spPr>
        <p:txBody>
          <a:bodyPr anchor="t" anchorCtr="0" bIns="0" lIns="0" rIns="0" spcFirstLastPara="1" tIns="14600" wrap="square">
            <a:spAutoFit/>
          </a:bodyPr>
          <a:p>
            <a:pPr algn="ctr" indent="0" lvl="0" marL="0" marR="0" rtl="0">
              <a:lnSpc>
                <a:spcPct val="100000"/>
              </a:lnSpc>
              <a:spcBef>
                <a:spcPts val="0"/>
              </a:spcBef>
              <a:spcAft>
                <a:spcPts val="0"/>
              </a:spcAft>
              <a:buNone/>
            </a:pPr>
            <a:r>
              <a:rPr sz="3100" i="1" lang="en-US">
                <a:solidFill>
                  <a:srgbClr val="FFBC4F"/>
                </a:solidFill>
                <a:latin typeface="Arial"/>
                <a:ea typeface="Arial"/>
                <a:cs typeface="Arial"/>
                <a:sym typeface="Arial"/>
              </a:rPr>
              <a:t>Hagar Elbanna</a:t>
            </a:r>
            <a:endParaRPr sz="3100">
              <a:solidFill>
                <a:schemeClr val="dk1"/>
              </a:solidFill>
              <a:latin typeface="Arial"/>
              <a:ea typeface="Arial"/>
              <a:cs typeface="Arial"/>
              <a:sym typeface="Arial"/>
            </a:endParaRPr>
          </a:p>
          <a:p>
            <a:pPr algn="ctr" indent="0" lvl="0" marL="6350" marR="0" rtl="0">
              <a:lnSpc>
                <a:spcPct val="100000"/>
              </a:lnSpc>
              <a:spcBef>
                <a:spcPts val="1325"/>
              </a:spcBef>
              <a:spcAft>
                <a:spcPts val="0"/>
              </a:spcAft>
              <a:buNone/>
            </a:pPr>
            <a:r>
              <a:rPr sz="3100" lang="en-US">
                <a:solidFill>
                  <a:schemeClr val="dk1"/>
                </a:solidFill>
                <a:latin typeface="Roboto"/>
                <a:ea typeface="Roboto"/>
                <a:cs typeface="Roboto"/>
                <a:sym typeface="Roboto"/>
              </a:rPr>
              <a:t>Content Creator</a:t>
            </a:r>
            <a:endParaRPr sz="3100">
              <a:solidFill>
                <a:schemeClr val="dk1"/>
              </a:solidFill>
              <a:latin typeface="Roboto"/>
              <a:ea typeface="Roboto"/>
              <a:cs typeface="Roboto"/>
              <a:sym typeface="Roboto"/>
            </a:endParaRPr>
          </a:p>
        </p:txBody>
      </p:sp>
      <p:sp>
        <p:nvSpPr>
          <p:cNvPr id="1048727" name="Google Shape;55;p2"/>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a:t>
            </a:fld>
          </a:p>
        </p:txBody>
      </p:sp>
      <p:sp>
        <p:nvSpPr>
          <p:cNvPr id="1048728" name="Google Shape;56;p2"/>
          <p:cNvSpPr txBox="1"/>
          <p:nvPr/>
        </p:nvSpPr>
        <p:spPr>
          <a:xfrm>
            <a:off x="6023989" y="3044800"/>
            <a:ext cx="6240000" cy="1446300"/>
          </a:xfrm>
          <a:prstGeom prst="rect"/>
          <a:noFill/>
          <a:ln>
            <a:noFill/>
          </a:ln>
        </p:spPr>
        <p:txBody>
          <a:bodyPr anchor="t" anchorCtr="0" bIns="0" lIns="0" rIns="0" spcFirstLastPara="1" tIns="14600" wrap="square">
            <a:spAutoFit/>
          </a:bodyPr>
          <a:p>
            <a:pPr algn="ctr" indent="0" lvl="0" marL="0" marR="0" rtl="0">
              <a:lnSpc>
                <a:spcPct val="100000"/>
              </a:lnSpc>
              <a:spcBef>
                <a:spcPts val="0"/>
              </a:spcBef>
              <a:spcAft>
                <a:spcPts val="0"/>
              </a:spcAft>
              <a:buNone/>
            </a:pPr>
            <a:r>
              <a:rPr sz="3100" i="1" lang="en-US">
                <a:solidFill>
                  <a:srgbClr val="FFBC4F"/>
                </a:solidFill>
              </a:rPr>
              <a:t>Mai Waleed </a:t>
            </a:r>
            <a:endParaRPr sz="3100" i="1">
              <a:solidFill>
                <a:srgbClr val="FFBC4F"/>
              </a:solidFill>
            </a:endParaRPr>
          </a:p>
          <a:p>
            <a:pPr algn="ctr" indent="0" lvl="0" marL="0" marR="0" rtl="0">
              <a:lnSpc>
                <a:spcPct val="100000"/>
              </a:lnSpc>
              <a:spcBef>
                <a:spcPts val="0"/>
              </a:spcBef>
              <a:spcAft>
                <a:spcPts val="0"/>
              </a:spcAft>
              <a:buNone/>
            </a:pPr>
            <a:r>
              <a:rPr sz="3100" i="1" lang="en-US">
                <a:solidFill>
                  <a:schemeClr val="dk1"/>
                </a:solidFill>
              </a:rPr>
              <a:t>leader</a:t>
            </a:r>
            <a:endParaRPr sz="3100" i="1">
              <a:solidFill>
                <a:schemeClr val="dk1"/>
              </a:solidFill>
            </a:endParaRPr>
          </a:p>
          <a:p>
            <a:pPr algn="ctr" indent="0" lvl="0" marL="0" rtl="0">
              <a:spcBef>
                <a:spcPts val="0"/>
              </a:spcBef>
              <a:spcAft>
                <a:spcPts val="0"/>
              </a:spcAft>
              <a:buNone/>
            </a:pPr>
            <a:r>
              <a:rPr sz="3100" i="1" lang="en-US">
                <a:solidFill>
                  <a:schemeClr val="dk1"/>
                </a:solidFill>
              </a:rPr>
              <a:t>D</a:t>
            </a:r>
            <a:r>
              <a:rPr sz="3100" i="1" lang="en-US">
                <a:solidFill>
                  <a:schemeClr val="dk1"/>
                </a:solidFill>
              </a:rPr>
              <a:t>esigning &amp; M</a:t>
            </a:r>
            <a:r>
              <a:rPr sz="3100" i="1" lang="en-US">
                <a:solidFill>
                  <a:schemeClr val="dk1"/>
                </a:solidFill>
              </a:rPr>
              <a:t>arketing analysis </a:t>
            </a:r>
            <a:endParaRPr sz="3100" i="1">
              <a:solidFill>
                <a:schemeClr val="dk1"/>
              </a:solidFill>
            </a:endParaRPr>
          </a:p>
        </p:txBody>
      </p:sp>
      <p:sp>
        <p:nvSpPr>
          <p:cNvPr id="1048729" name="Google Shape;57;p2"/>
          <p:cNvSpPr txBox="1"/>
          <p:nvPr/>
        </p:nvSpPr>
        <p:spPr>
          <a:xfrm>
            <a:off x="12227900" y="3125700"/>
            <a:ext cx="6085200" cy="1446300"/>
          </a:xfrm>
          <a:prstGeom prst="rect"/>
          <a:noFill/>
          <a:ln>
            <a:noFill/>
          </a:ln>
        </p:spPr>
        <p:txBody>
          <a:bodyPr anchor="t" anchorCtr="0" bIns="0" lIns="0" rIns="0" spcFirstLastPara="1" tIns="14600" wrap="square">
            <a:spAutoFit/>
          </a:bodyPr>
          <a:p>
            <a:pPr algn="ctr" indent="0" lvl="0" marL="0" marR="0" rtl="0">
              <a:lnSpc>
                <a:spcPct val="100000"/>
              </a:lnSpc>
              <a:spcBef>
                <a:spcPts val="0"/>
              </a:spcBef>
              <a:spcAft>
                <a:spcPts val="0"/>
              </a:spcAft>
              <a:buNone/>
            </a:pPr>
            <a:r>
              <a:rPr sz="3100" i="1" lang="en-US">
                <a:solidFill>
                  <a:srgbClr val="FFBC4F"/>
                </a:solidFill>
              </a:rPr>
              <a:t>Rahma Mahmoud</a:t>
            </a:r>
            <a:endParaRPr sz="3100" i="1">
              <a:solidFill>
                <a:srgbClr val="FFBC4F"/>
              </a:solidFill>
            </a:endParaRPr>
          </a:p>
          <a:p>
            <a:pPr algn="ctr" indent="0" lvl="0" marL="0" marR="0" rtl="0">
              <a:lnSpc>
                <a:spcPct val="100000"/>
              </a:lnSpc>
              <a:spcBef>
                <a:spcPts val="0"/>
              </a:spcBef>
              <a:spcAft>
                <a:spcPts val="0"/>
              </a:spcAft>
              <a:buNone/>
            </a:pPr>
            <a:r>
              <a:rPr sz="3100" i="1" lang="en-US">
                <a:solidFill>
                  <a:schemeClr val="dk1"/>
                </a:solidFill>
              </a:rPr>
              <a:t>designer &amp; customer insight specialist </a:t>
            </a:r>
            <a:endParaRPr sz="3100" i="1">
              <a:solidFill>
                <a:schemeClr val="dk1"/>
              </a:solidFill>
            </a:endParaRPr>
          </a:p>
        </p:txBody>
      </p:sp>
      <p:sp>
        <p:nvSpPr>
          <p:cNvPr id="1048730" name="Google Shape;58;p2"/>
          <p:cNvSpPr txBox="1"/>
          <p:nvPr/>
        </p:nvSpPr>
        <p:spPr>
          <a:xfrm>
            <a:off x="1000800" y="6526450"/>
            <a:ext cx="4984200" cy="1446300"/>
          </a:xfrm>
          <a:prstGeom prst="rect"/>
          <a:noFill/>
          <a:ln>
            <a:noFill/>
          </a:ln>
        </p:spPr>
        <p:txBody>
          <a:bodyPr anchor="t" anchorCtr="0" bIns="0" lIns="0" rIns="0" spcFirstLastPara="1" tIns="14600" wrap="square">
            <a:spAutoFit/>
          </a:bodyPr>
          <a:p>
            <a:pPr algn="ctr" indent="0" lvl="0" marL="0" marR="0" rtl="0">
              <a:lnSpc>
                <a:spcPct val="100000"/>
              </a:lnSpc>
              <a:spcBef>
                <a:spcPts val="0"/>
              </a:spcBef>
              <a:spcAft>
                <a:spcPts val="0"/>
              </a:spcAft>
              <a:buNone/>
            </a:pPr>
            <a:r>
              <a:rPr sz="3100" i="1" lang="en-US">
                <a:solidFill>
                  <a:srgbClr val="FFBC4F"/>
                </a:solidFill>
              </a:rPr>
              <a:t>Rana Ali </a:t>
            </a:r>
            <a:endParaRPr sz="3100" i="1">
              <a:solidFill>
                <a:srgbClr val="FFBC4F"/>
              </a:solidFill>
            </a:endParaRPr>
          </a:p>
          <a:p>
            <a:pPr algn="ctr" indent="0" lvl="0" marL="0" marR="0" rtl="0">
              <a:lnSpc>
                <a:spcPct val="100000"/>
              </a:lnSpc>
              <a:spcBef>
                <a:spcPts val="0"/>
              </a:spcBef>
              <a:spcAft>
                <a:spcPts val="0"/>
              </a:spcAft>
              <a:buNone/>
            </a:pPr>
            <a:r>
              <a:rPr sz="3100" i="1" lang="en-US">
                <a:solidFill>
                  <a:srgbClr val="3D3D3D"/>
                </a:solidFill>
              </a:rPr>
              <a:t>Content Creator</a:t>
            </a:r>
            <a:endParaRPr sz="3100" i="1">
              <a:solidFill>
                <a:srgbClr val="3D3D3D"/>
              </a:solidFill>
            </a:endParaRPr>
          </a:p>
          <a:p>
            <a:pPr algn="ctr" indent="0" lvl="0" marL="0" marR="0" rtl="0">
              <a:lnSpc>
                <a:spcPct val="100000"/>
              </a:lnSpc>
              <a:spcBef>
                <a:spcPts val="0"/>
              </a:spcBef>
              <a:spcAft>
                <a:spcPts val="0"/>
              </a:spcAft>
              <a:buNone/>
            </a:pPr>
            <a:r>
              <a:rPr sz="3100" i="1" lang="en-US">
                <a:solidFill>
                  <a:srgbClr val="3D3D3D"/>
                </a:solidFill>
              </a:rPr>
              <a:t>Client relationship manager </a:t>
            </a:r>
            <a:endParaRPr sz="3100" i="1">
              <a:solidFill>
                <a:srgbClr val="3D3D3D"/>
              </a:solidFill>
            </a:endParaRPr>
          </a:p>
        </p:txBody>
      </p:sp>
      <p:sp>
        <p:nvSpPr>
          <p:cNvPr id="1048731" name="Google Shape;59;p2"/>
          <p:cNvSpPr txBox="1"/>
          <p:nvPr/>
        </p:nvSpPr>
        <p:spPr>
          <a:xfrm>
            <a:off x="6441877" y="6844600"/>
            <a:ext cx="5181600" cy="969000"/>
          </a:xfrm>
          <a:prstGeom prst="rect"/>
          <a:noFill/>
          <a:ln>
            <a:noFill/>
          </a:ln>
        </p:spPr>
        <p:txBody>
          <a:bodyPr anchor="t" anchorCtr="0" bIns="0" lIns="0" rIns="0" spcFirstLastPara="1" tIns="14600" wrap="square">
            <a:spAutoFit/>
          </a:bodyPr>
          <a:p>
            <a:pPr algn="ctr" indent="0" lvl="0" marL="0" marR="0" rtl="0">
              <a:lnSpc>
                <a:spcPct val="100000"/>
              </a:lnSpc>
              <a:spcBef>
                <a:spcPts val="0"/>
              </a:spcBef>
              <a:spcAft>
                <a:spcPts val="0"/>
              </a:spcAft>
              <a:buNone/>
            </a:pPr>
            <a:r>
              <a:rPr sz="3100" i="1" lang="en-US">
                <a:solidFill>
                  <a:srgbClr val="FFBC4F"/>
                </a:solidFill>
              </a:rPr>
              <a:t>Ibrahim Elsayed </a:t>
            </a:r>
            <a:endParaRPr sz="3100" i="1">
              <a:solidFill>
                <a:srgbClr val="FFBC4F"/>
              </a:solidFill>
            </a:endParaRPr>
          </a:p>
          <a:p>
            <a:pPr algn="ctr" indent="0" lvl="0" marL="0" marR="0" rtl="0">
              <a:lnSpc>
                <a:spcPct val="100000"/>
              </a:lnSpc>
              <a:spcBef>
                <a:spcPts val="0"/>
              </a:spcBef>
              <a:spcAft>
                <a:spcPts val="0"/>
              </a:spcAft>
              <a:buNone/>
            </a:pPr>
            <a:r>
              <a:rPr sz="3100" i="1" lang="en-US">
                <a:solidFill>
                  <a:schemeClr val="dk1"/>
                </a:solidFill>
              </a:rPr>
              <a:t>Designer &amp; content creator </a:t>
            </a:r>
            <a:endParaRPr sz="3100" i="1">
              <a:solidFill>
                <a:schemeClr val="dk1"/>
              </a:solidFill>
            </a:endParaRPr>
          </a:p>
        </p:txBody>
      </p:sp>
      <p:sp>
        <p:nvSpPr>
          <p:cNvPr id="1048732" name="Google Shape;60;p2"/>
          <p:cNvSpPr txBox="1"/>
          <p:nvPr/>
        </p:nvSpPr>
        <p:spPr>
          <a:xfrm>
            <a:off x="13856900" y="6668125"/>
            <a:ext cx="2827200" cy="9459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sz="3100" lang="en-US">
                <a:solidFill>
                  <a:srgbClr val="FFBC4F"/>
                </a:solidFill>
                <a:highlight>
                  <a:srgbClr val="E7E7E7"/>
                </a:highlight>
                <a:latin typeface="Roboto"/>
                <a:ea typeface="Roboto"/>
                <a:cs typeface="Roboto"/>
                <a:sym typeface="Roboto"/>
              </a:rPr>
              <a:t>S</a:t>
            </a:r>
            <a:r>
              <a:rPr sz="3100" lang="en-US">
                <a:solidFill>
                  <a:srgbClr val="FFBC4F"/>
                </a:solidFill>
                <a:highlight>
                  <a:srgbClr val="E7E7E7"/>
                </a:highlight>
                <a:latin typeface="Roboto"/>
                <a:ea typeface="Roboto"/>
                <a:cs typeface="Roboto"/>
                <a:sym typeface="Roboto"/>
              </a:rPr>
              <a:t>arah meklad </a:t>
            </a:r>
            <a:endParaRPr sz="3100">
              <a:solidFill>
                <a:srgbClr val="FFBC4F"/>
              </a:solidFill>
              <a:highlight>
                <a:srgbClr val="E7E7E7"/>
              </a:highlight>
              <a:latin typeface="Roboto"/>
              <a:ea typeface="Roboto"/>
              <a:cs typeface="Roboto"/>
              <a:sym typeface="Roboto"/>
            </a:endParaRPr>
          </a:p>
          <a:p>
            <a:pPr algn="ctr" indent="0" lvl="0" marL="0" rtl="0">
              <a:spcBef>
                <a:spcPts val="0"/>
              </a:spcBef>
              <a:spcAft>
                <a:spcPts val="0"/>
              </a:spcAft>
              <a:buNone/>
            </a:pPr>
            <a:r>
              <a:rPr sz="3100" lang="en-US">
                <a:solidFill>
                  <a:schemeClr val="dk1"/>
                </a:solidFill>
                <a:highlight>
                  <a:srgbClr val="E7E7E7"/>
                </a:highlight>
                <a:latin typeface="Roboto"/>
                <a:ea typeface="Roboto"/>
                <a:cs typeface="Roboto"/>
                <a:sym typeface="Roboto"/>
              </a:rPr>
              <a:t>Our supervisor </a:t>
            </a:r>
            <a:endParaRPr sz="3100">
              <a:solidFill>
                <a:schemeClr val="dk1"/>
              </a:solidFill>
              <a:highlight>
                <a:srgbClr val="E7E7E7"/>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9" name="Shape 408"/>
        <p:cNvGrpSpPr/>
        <p:nvPr/>
      </p:nvGrpSpPr>
      <p:grpSpPr>
        <a:xfrm>
          <a:off x="0" y="0"/>
          <a:ext cx="0" cy="0"/>
          <a:chOff x="0" y="0"/>
          <a:chExt cx="0" cy="0"/>
        </a:xfrm>
      </p:grpSpPr>
      <p:grpSp>
        <p:nvGrpSpPr>
          <p:cNvPr id="120" name="Google Shape;409;p7"/>
          <p:cNvGrpSpPr/>
          <p:nvPr/>
        </p:nvGrpSpPr>
        <p:grpSpPr>
          <a:xfrm>
            <a:off x="0" y="0"/>
            <a:ext cx="14261591" cy="8519359"/>
            <a:chOff x="0" y="0"/>
            <a:chExt cx="14261591" cy="8519359"/>
          </a:xfrm>
        </p:grpSpPr>
        <p:pic>
          <p:nvPicPr>
            <p:cNvPr id="2097194" name="Google Shape;410;p7"/>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14261591" cy="5489447"/>
            </a:xfrm>
            <a:prstGeom prst="rect"/>
            <a:noFill/>
            <a:ln>
              <a:noFill/>
            </a:ln>
          </p:spPr>
        </p:pic>
        <p:sp>
          <p:nvSpPr>
            <p:cNvPr id="1048859" name="Google Shape;411;p7"/>
            <p:cNvSpPr/>
            <p:nvPr/>
          </p:nvSpPr>
          <p:spPr>
            <a:xfrm>
              <a:off x="954160" y="4328359"/>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8860" name="Google Shape;412;p7"/>
          <p:cNvSpPr txBox="1"/>
          <p:nvPr/>
        </p:nvSpPr>
        <p:spPr>
          <a:xfrm>
            <a:off x="1357025" y="4796600"/>
            <a:ext cx="31323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Young adults (18:35)</a:t>
            </a:r>
            <a:endParaRPr sz="2400">
              <a:solidFill>
                <a:schemeClr val="dk1"/>
              </a:solidFill>
              <a:latin typeface="Roboto"/>
              <a:ea typeface="Roboto"/>
              <a:cs typeface="Roboto"/>
              <a:sym typeface="Roboto"/>
            </a:endParaRPr>
          </a:p>
        </p:txBody>
      </p:sp>
      <p:sp>
        <p:nvSpPr>
          <p:cNvPr id="1048861" name="Google Shape;413;p7"/>
          <p:cNvSpPr txBox="1"/>
          <p:nvPr/>
        </p:nvSpPr>
        <p:spPr>
          <a:xfrm>
            <a:off x="1357025" y="6184250"/>
            <a:ext cx="3132300" cy="1827682"/>
          </a:xfrm>
          <a:prstGeom prst="rect"/>
          <a:noFill/>
          <a:ln>
            <a:noFill/>
          </a:ln>
        </p:spPr>
        <p:txBody>
          <a:bodyPr anchor="t" anchorCtr="0" bIns="0" lIns="0" rIns="0" spcFirstLastPara="1" tIns="12700" wrap="square">
            <a:spAutoFit/>
          </a:bodyPr>
          <a:p>
            <a:pPr algn="l" indent="0" lvl="0" marL="12700" marR="5080" rtl="0">
              <a:lnSpc>
                <a:spcPct val="127600"/>
              </a:lnSpc>
              <a:spcBef>
                <a:spcPts val="0"/>
              </a:spcBef>
              <a:spcAft>
                <a:spcPts val="0"/>
              </a:spcAft>
              <a:buNone/>
            </a:pPr>
            <a:r>
              <a:rPr sz="2400" lang="en-US">
                <a:solidFill>
                  <a:schemeClr val="dk1"/>
                </a:solidFill>
                <a:latin typeface="Roboto"/>
                <a:ea typeface="Roboto"/>
                <a:cs typeface="Roboto"/>
                <a:sym typeface="Roboto"/>
              </a:rPr>
              <a:t>Passionate readers  looking for  community-driven  experiences.</a:t>
            </a:r>
            <a:endParaRPr sz="2400">
              <a:solidFill>
                <a:schemeClr val="dk1"/>
              </a:solidFill>
              <a:latin typeface="Roboto"/>
              <a:ea typeface="Roboto"/>
              <a:cs typeface="Roboto"/>
              <a:sym typeface="Roboto"/>
            </a:endParaRPr>
          </a:p>
        </p:txBody>
      </p:sp>
      <p:sp>
        <p:nvSpPr>
          <p:cNvPr id="1048862" name="Google Shape;414;p7"/>
          <p:cNvSpPr/>
          <p:nvPr/>
        </p:nvSpPr>
        <p:spPr>
          <a:xfrm>
            <a:off x="7278847" y="4332377"/>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863" name="Google Shape;415;p7"/>
          <p:cNvSpPr txBox="1"/>
          <p:nvPr/>
        </p:nvSpPr>
        <p:spPr>
          <a:xfrm>
            <a:off x="7681699" y="4800625"/>
            <a:ext cx="30612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University Students</a:t>
            </a:r>
            <a:endParaRPr sz="2400">
              <a:solidFill>
                <a:schemeClr val="dk1"/>
              </a:solidFill>
              <a:latin typeface="Roboto"/>
              <a:ea typeface="Roboto"/>
              <a:cs typeface="Roboto"/>
              <a:sym typeface="Roboto"/>
            </a:endParaRPr>
          </a:p>
        </p:txBody>
      </p:sp>
      <p:sp>
        <p:nvSpPr>
          <p:cNvPr id="1048864" name="Google Shape;416;p7"/>
          <p:cNvSpPr txBox="1"/>
          <p:nvPr/>
        </p:nvSpPr>
        <p:spPr>
          <a:xfrm>
            <a:off x="7656348" y="6184250"/>
            <a:ext cx="3186300" cy="1827682"/>
          </a:xfrm>
          <a:prstGeom prst="rect"/>
          <a:noFill/>
          <a:ln>
            <a:noFill/>
          </a:ln>
        </p:spPr>
        <p:txBody>
          <a:bodyPr anchor="t" anchorCtr="0" bIns="0" lIns="0" rIns="0" spcFirstLastPara="1" tIns="12700" wrap="square">
            <a:spAutoFit/>
          </a:bodyPr>
          <a:p>
            <a:pPr algn="l" indent="0" lvl="0" marL="12700" marR="5080" rtl="0">
              <a:lnSpc>
                <a:spcPct val="127600"/>
              </a:lnSpc>
              <a:spcBef>
                <a:spcPts val="0"/>
              </a:spcBef>
              <a:spcAft>
                <a:spcPts val="0"/>
              </a:spcAft>
              <a:buNone/>
            </a:pPr>
            <a:r>
              <a:rPr sz="2400" lang="en-US">
                <a:solidFill>
                  <a:schemeClr val="dk1"/>
                </a:solidFill>
                <a:latin typeface="Roboto"/>
                <a:ea typeface="Roboto"/>
                <a:cs typeface="Roboto"/>
                <a:sym typeface="Roboto"/>
              </a:rPr>
              <a:t>seeking affordable  and engaging ways  to access books and  build connections.</a:t>
            </a:r>
            <a:endParaRPr sz="2400">
              <a:solidFill>
                <a:schemeClr val="dk1"/>
              </a:solidFill>
              <a:latin typeface="Roboto"/>
              <a:ea typeface="Roboto"/>
              <a:cs typeface="Roboto"/>
              <a:sym typeface="Roboto"/>
            </a:endParaRPr>
          </a:p>
        </p:txBody>
      </p:sp>
      <p:sp>
        <p:nvSpPr>
          <p:cNvPr id="1048865" name="Google Shape;417;p7"/>
          <p:cNvSpPr/>
          <p:nvPr/>
        </p:nvSpPr>
        <p:spPr>
          <a:xfrm>
            <a:off x="13606803" y="4326108"/>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866" name="Google Shape;418;p7"/>
          <p:cNvSpPr txBox="1"/>
          <p:nvPr/>
        </p:nvSpPr>
        <p:spPr>
          <a:xfrm>
            <a:off x="14009676" y="4794350"/>
            <a:ext cx="24993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Casual Readers</a:t>
            </a:r>
            <a:endParaRPr sz="2400">
              <a:solidFill>
                <a:schemeClr val="dk1"/>
              </a:solidFill>
              <a:latin typeface="Roboto"/>
              <a:ea typeface="Roboto"/>
              <a:cs typeface="Roboto"/>
              <a:sym typeface="Roboto"/>
            </a:endParaRPr>
          </a:p>
        </p:txBody>
      </p:sp>
      <p:sp>
        <p:nvSpPr>
          <p:cNvPr id="1048867" name="Google Shape;419;p7"/>
          <p:cNvSpPr txBox="1"/>
          <p:nvPr/>
        </p:nvSpPr>
        <p:spPr>
          <a:xfrm>
            <a:off x="14009676" y="5782400"/>
            <a:ext cx="3061200" cy="2229300"/>
          </a:xfrm>
          <a:prstGeom prst="rect"/>
          <a:noFill/>
          <a:ln>
            <a:noFill/>
          </a:ln>
        </p:spPr>
        <p:txBody>
          <a:bodyPr anchor="t" anchorCtr="0" bIns="0" lIns="0" rIns="0" spcFirstLastPara="1" tIns="12700" wrap="square">
            <a:spAutoFit/>
          </a:bodyPr>
          <a:p>
            <a:pPr algn="l" indent="0" lvl="0" marL="12700" marR="5080" rtl="0">
              <a:lnSpc>
                <a:spcPct val="125000"/>
              </a:lnSpc>
              <a:spcBef>
                <a:spcPts val="0"/>
              </a:spcBef>
              <a:spcAft>
                <a:spcPts val="0"/>
              </a:spcAft>
              <a:buNone/>
            </a:pPr>
            <a:r>
              <a:rPr sz="2400" lang="en-US">
                <a:solidFill>
                  <a:schemeClr val="dk1"/>
                </a:solidFill>
                <a:latin typeface="Roboto"/>
                <a:ea typeface="Roboto"/>
                <a:cs typeface="Roboto"/>
                <a:sym typeface="Roboto"/>
              </a:rPr>
              <a:t>Motivated by the  chance to meet new  people and casually  share thoughts on  books.</a:t>
            </a:r>
            <a:endParaRPr sz="2400">
              <a:solidFill>
                <a:schemeClr val="dk1"/>
              </a:solidFill>
              <a:latin typeface="Roboto"/>
              <a:ea typeface="Roboto"/>
              <a:cs typeface="Roboto"/>
              <a:sym typeface="Roboto"/>
            </a:endParaRPr>
          </a:p>
        </p:txBody>
      </p:sp>
      <p:sp>
        <p:nvSpPr>
          <p:cNvPr id="1048868" name="Google Shape;420;p7"/>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20</a:t>
            </a:fld>
          </a:p>
        </p:txBody>
      </p:sp>
      <p:pic>
        <p:nvPicPr>
          <p:cNvPr id="2097195" name="Google Shape;421;p7"/>
          <p:cNvPicPr preferRelativeResize="0">
            <a:picLocks/>
          </p:cNvPicPr>
          <p:nvPr/>
        </p:nvPicPr>
        <p:blipFill>
          <a:blip xmlns:r="http://schemas.openxmlformats.org/officeDocument/2006/relationships" r:embed="rId2">
            <a:alphaModFix/>
          </a:blip>
          <a:stretch>
            <a:fillRect/>
          </a:stretch>
        </p:blipFill>
        <p:spPr>
          <a:xfrm>
            <a:off x="16067450" y="563602"/>
            <a:ext cx="1273155" cy="1458823"/>
          </a:xfrm>
          <a:prstGeom prst="rect"/>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23" name="Shape 425"/>
        <p:cNvGrpSpPr/>
        <p:nvPr/>
      </p:nvGrpSpPr>
      <p:grpSpPr>
        <a:xfrm>
          <a:off x="0" y="0"/>
          <a:ext cx="0" cy="0"/>
          <a:chOff x="0" y="0"/>
          <a:chExt cx="0" cy="0"/>
        </a:xfrm>
      </p:grpSpPr>
      <p:grpSp>
        <p:nvGrpSpPr>
          <p:cNvPr id="124" name="Google Shape;426;p8"/>
          <p:cNvGrpSpPr/>
          <p:nvPr/>
        </p:nvGrpSpPr>
        <p:grpSpPr>
          <a:xfrm>
            <a:off x="0" y="0"/>
            <a:ext cx="17221198" cy="9736270"/>
            <a:chOff x="0" y="0"/>
            <a:chExt cx="17221198" cy="9736270"/>
          </a:xfrm>
        </p:grpSpPr>
        <p:pic>
          <p:nvPicPr>
            <p:cNvPr id="2097196" name="Google Shape;427;p8"/>
            <p:cNvPicPr preferRelativeResize="0">
              <a:picLocks/>
            </p:cNvPicPr>
            <p:nvPr/>
          </p:nvPicPr>
          <p:blipFill rotWithShape="1">
            <a:blip xmlns:r="http://schemas.openxmlformats.org/officeDocument/2006/relationships" r:embed="rId1">
              <a:alphaModFix/>
            </a:blip>
            <a:srcRect l="0" t="0" r="0" b="0"/>
            <a:stretch>
              <a:fillRect/>
            </a:stretch>
          </p:blipFill>
          <p:spPr>
            <a:xfrm>
              <a:off x="0" y="0"/>
              <a:ext cx="17221198" cy="6861046"/>
            </a:xfrm>
            <a:prstGeom prst="rect"/>
            <a:noFill/>
            <a:ln>
              <a:noFill/>
            </a:ln>
          </p:spPr>
        </p:pic>
        <p:sp>
          <p:nvSpPr>
            <p:cNvPr id="1048871" name="Google Shape;428;p8"/>
            <p:cNvSpPr/>
            <p:nvPr/>
          </p:nvSpPr>
          <p:spPr>
            <a:xfrm>
              <a:off x="3987356" y="5545270"/>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8872" name="Google Shape;429;p8"/>
          <p:cNvSpPr txBox="1"/>
          <p:nvPr/>
        </p:nvSpPr>
        <p:spPr>
          <a:xfrm>
            <a:off x="4390225" y="5860425"/>
            <a:ext cx="3256200" cy="920191"/>
          </a:xfrm>
          <a:prstGeom prst="rect"/>
          <a:noFill/>
          <a:ln>
            <a:noFill/>
          </a:ln>
        </p:spPr>
        <p:txBody>
          <a:bodyPr anchor="t" anchorCtr="0" bIns="0" lIns="0" rIns="0" spcFirstLastPara="1" tIns="12700" wrap="square">
            <a:spAutoFit/>
          </a:bodyPr>
          <a:p>
            <a:pPr algn="l" indent="0" lvl="0" marL="12700" marR="5080" rtl="0">
              <a:lnSpc>
                <a:spcPct val="127600"/>
              </a:lnSpc>
              <a:spcBef>
                <a:spcPts val="0"/>
              </a:spcBef>
              <a:spcAft>
                <a:spcPts val="0"/>
              </a:spcAft>
              <a:buNone/>
            </a:pPr>
            <a:r>
              <a:rPr b="1" sz="2400" lang="en-US">
                <a:solidFill>
                  <a:srgbClr val="FFFFFF"/>
                </a:solidFill>
                <a:latin typeface="Roboto"/>
                <a:ea typeface="Roboto"/>
                <a:cs typeface="Roboto"/>
                <a:sym typeface="Roboto"/>
              </a:rPr>
              <a:t>Prefer In-Person  Events</a:t>
            </a:r>
            <a:endParaRPr sz="2400">
              <a:solidFill>
                <a:schemeClr val="dk1"/>
              </a:solidFill>
              <a:latin typeface="Roboto"/>
              <a:ea typeface="Roboto"/>
              <a:cs typeface="Roboto"/>
              <a:sym typeface="Roboto"/>
            </a:endParaRPr>
          </a:p>
        </p:txBody>
      </p:sp>
      <p:sp>
        <p:nvSpPr>
          <p:cNvPr id="1048873" name="Google Shape;430;p8"/>
          <p:cNvSpPr txBox="1"/>
          <p:nvPr/>
        </p:nvSpPr>
        <p:spPr>
          <a:xfrm>
            <a:off x="4390226" y="7404225"/>
            <a:ext cx="2986500" cy="1827682"/>
          </a:xfrm>
          <a:prstGeom prst="rect"/>
          <a:noFill/>
          <a:ln>
            <a:noFill/>
          </a:ln>
        </p:spPr>
        <p:txBody>
          <a:bodyPr anchor="t" anchorCtr="0" bIns="0" lIns="0" rIns="0" spcFirstLastPara="1" tIns="12700" wrap="square">
            <a:spAutoFit/>
          </a:bodyPr>
          <a:p>
            <a:pPr algn="l" indent="0" lvl="0" marL="12700" marR="5080" rtl="0">
              <a:lnSpc>
                <a:spcPct val="127600"/>
              </a:lnSpc>
              <a:spcBef>
                <a:spcPts val="0"/>
              </a:spcBef>
              <a:spcAft>
                <a:spcPts val="0"/>
              </a:spcAft>
              <a:buNone/>
            </a:pPr>
            <a:r>
              <a:rPr sz="2400" lang="en-US">
                <a:solidFill>
                  <a:schemeClr val="dk1"/>
                </a:solidFill>
                <a:latin typeface="Roboto"/>
                <a:ea typeface="Roboto"/>
                <a:cs typeface="Roboto"/>
                <a:sym typeface="Roboto"/>
              </a:rPr>
              <a:t>65% of respondents  prefer face-to-face  discussions for  deeper connections.</a:t>
            </a:r>
            <a:endParaRPr sz="2400">
              <a:solidFill>
                <a:schemeClr val="dk1"/>
              </a:solidFill>
              <a:latin typeface="Roboto"/>
              <a:ea typeface="Roboto"/>
              <a:cs typeface="Roboto"/>
              <a:sym typeface="Roboto"/>
            </a:endParaRPr>
          </a:p>
        </p:txBody>
      </p:sp>
      <p:sp>
        <p:nvSpPr>
          <p:cNvPr id="1048874" name="Google Shape;431;p8"/>
          <p:cNvSpPr/>
          <p:nvPr/>
        </p:nvSpPr>
        <p:spPr>
          <a:xfrm>
            <a:off x="10729787" y="5549284"/>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875" name="Google Shape;432;p8"/>
          <p:cNvSpPr txBox="1"/>
          <p:nvPr/>
        </p:nvSpPr>
        <p:spPr>
          <a:xfrm>
            <a:off x="11015600" y="5860425"/>
            <a:ext cx="24258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Social Media</a:t>
            </a:r>
            <a:endParaRPr sz="2400">
              <a:solidFill>
                <a:schemeClr val="dk1"/>
              </a:solidFill>
              <a:latin typeface="Roboto"/>
              <a:ea typeface="Roboto"/>
              <a:cs typeface="Roboto"/>
              <a:sym typeface="Roboto"/>
            </a:endParaRPr>
          </a:p>
        </p:txBody>
      </p:sp>
      <p:sp>
        <p:nvSpPr>
          <p:cNvPr id="1048876" name="Google Shape;433;p8"/>
          <p:cNvSpPr txBox="1"/>
          <p:nvPr/>
        </p:nvSpPr>
        <p:spPr>
          <a:xfrm>
            <a:off x="11144225" y="6932925"/>
            <a:ext cx="3069600" cy="2267700"/>
          </a:xfrm>
          <a:prstGeom prst="rect"/>
          <a:noFill/>
          <a:ln>
            <a:noFill/>
          </a:ln>
        </p:spPr>
        <p:txBody>
          <a:bodyPr anchor="t" anchorCtr="0" bIns="0" lIns="0" rIns="0" spcFirstLastPara="1" tIns="12700" wrap="square">
            <a:spAutoFit/>
          </a:bodyPr>
          <a:p>
            <a:pPr algn="l" indent="0" lvl="0" marL="12700" marR="5080" rtl="0">
              <a:lnSpc>
                <a:spcPct val="127600"/>
              </a:lnSpc>
              <a:spcBef>
                <a:spcPts val="0"/>
              </a:spcBef>
              <a:spcAft>
                <a:spcPts val="0"/>
              </a:spcAft>
              <a:buNone/>
            </a:pPr>
            <a:r>
              <a:rPr sz="2400" lang="en-US">
                <a:solidFill>
                  <a:schemeClr val="dk1"/>
                </a:solidFill>
                <a:latin typeface="Roboto"/>
                <a:ea typeface="Roboto"/>
                <a:cs typeface="Roboto"/>
                <a:sym typeface="Roboto"/>
              </a:rPr>
              <a:t>Most participants  discover events  through platforms  like Instagram and  Facebook.</a:t>
            </a:r>
            <a:endParaRPr sz="2400">
              <a:solidFill>
                <a:schemeClr val="dk1"/>
              </a:solidFill>
              <a:latin typeface="Roboto"/>
              <a:ea typeface="Roboto"/>
              <a:cs typeface="Roboto"/>
              <a:sym typeface="Roboto"/>
            </a:endParaRPr>
          </a:p>
        </p:txBody>
      </p:sp>
      <p:sp>
        <p:nvSpPr>
          <p:cNvPr id="1048877" name="Google Shape;434;p8"/>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21</a:t>
            </a:fld>
          </a:p>
        </p:txBody>
      </p:sp>
      <p:pic>
        <p:nvPicPr>
          <p:cNvPr id="2097197" name="Google Shape;435;p8"/>
          <p:cNvPicPr preferRelativeResize="0">
            <a:picLocks/>
          </p:cNvPicPr>
          <p:nvPr/>
        </p:nvPicPr>
        <p:blipFill>
          <a:blip xmlns:r="http://schemas.openxmlformats.org/officeDocument/2006/relationships" r:embed="rId2">
            <a:alphaModFix/>
          </a:blip>
          <a:stretch>
            <a:fillRect/>
          </a:stretch>
        </p:blipFill>
        <p:spPr>
          <a:xfrm>
            <a:off x="16002050" y="660463"/>
            <a:ext cx="1371600" cy="1571625"/>
          </a:xfrm>
          <a:prstGeom prst="rect"/>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27" name="Shape 439"/>
        <p:cNvGrpSpPr/>
        <p:nvPr/>
      </p:nvGrpSpPr>
      <p:grpSpPr>
        <a:xfrm>
          <a:off x="0" y="0"/>
          <a:ext cx="0" cy="0"/>
          <a:chOff x="0" y="0"/>
          <a:chExt cx="0" cy="0"/>
        </a:xfrm>
      </p:grpSpPr>
      <p:grpSp>
        <p:nvGrpSpPr>
          <p:cNvPr id="128" name="Google Shape;440;p9"/>
          <p:cNvGrpSpPr/>
          <p:nvPr/>
        </p:nvGrpSpPr>
        <p:grpSpPr>
          <a:xfrm>
            <a:off x="0" y="5"/>
            <a:ext cx="15270479" cy="8523378"/>
            <a:chOff x="0" y="5"/>
            <a:chExt cx="15270479" cy="8523378"/>
          </a:xfrm>
        </p:grpSpPr>
        <p:pic>
          <p:nvPicPr>
            <p:cNvPr id="2097198" name="Google Shape;441;p9"/>
            <p:cNvPicPr preferRelativeResize="0">
              <a:picLocks/>
            </p:cNvPicPr>
            <p:nvPr/>
          </p:nvPicPr>
          <p:blipFill rotWithShape="1">
            <a:blip xmlns:r="http://schemas.openxmlformats.org/officeDocument/2006/relationships" r:embed="rId1">
              <a:alphaModFix/>
            </a:blip>
            <a:srcRect l="0" t="0" r="0" b="0"/>
            <a:stretch>
              <a:fillRect/>
            </a:stretch>
          </p:blipFill>
          <p:spPr>
            <a:xfrm>
              <a:off x="0" y="5"/>
              <a:ext cx="15270479" cy="5489441"/>
            </a:xfrm>
            <a:prstGeom prst="rect"/>
            <a:noFill/>
            <a:ln>
              <a:noFill/>
            </a:ln>
          </p:spPr>
        </p:pic>
        <p:sp>
          <p:nvSpPr>
            <p:cNvPr id="1048880" name="Google Shape;442;p9"/>
            <p:cNvSpPr/>
            <p:nvPr/>
          </p:nvSpPr>
          <p:spPr>
            <a:xfrm>
              <a:off x="3864231" y="4332383"/>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8881" name="Google Shape;443;p9"/>
          <p:cNvSpPr txBox="1"/>
          <p:nvPr/>
        </p:nvSpPr>
        <p:spPr>
          <a:xfrm>
            <a:off x="4267100" y="4800625"/>
            <a:ext cx="2583300" cy="723901"/>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Learning and Sharing</a:t>
            </a:r>
            <a:endParaRPr sz="2400">
              <a:solidFill>
                <a:schemeClr val="dk1"/>
              </a:solidFill>
              <a:latin typeface="Roboto"/>
              <a:ea typeface="Roboto"/>
              <a:cs typeface="Roboto"/>
              <a:sym typeface="Roboto"/>
            </a:endParaRPr>
          </a:p>
        </p:txBody>
      </p:sp>
      <p:sp>
        <p:nvSpPr>
          <p:cNvPr id="1048882" name="Google Shape;444;p9"/>
          <p:cNvSpPr txBox="1"/>
          <p:nvPr/>
        </p:nvSpPr>
        <p:spPr>
          <a:xfrm>
            <a:off x="4267095" y="6151939"/>
            <a:ext cx="2507615" cy="2281427"/>
          </a:xfrm>
          <a:prstGeom prst="rect"/>
          <a:noFill/>
          <a:ln>
            <a:noFill/>
          </a:ln>
        </p:spPr>
        <p:txBody>
          <a:bodyPr anchor="t" anchorCtr="0" bIns="0" lIns="0" rIns="0" spcFirstLastPara="1" tIns="12700" wrap="square">
            <a:spAutoFit/>
          </a:bodyPr>
          <a:p>
            <a:pPr algn="l" indent="0" lvl="0" marL="12700" marR="5080" rtl="0">
              <a:lnSpc>
                <a:spcPct val="127600"/>
              </a:lnSpc>
              <a:spcBef>
                <a:spcPts val="0"/>
              </a:spcBef>
              <a:spcAft>
                <a:spcPts val="0"/>
              </a:spcAft>
              <a:buNone/>
            </a:pPr>
            <a:r>
              <a:rPr sz="2400" lang="en-US">
                <a:solidFill>
                  <a:schemeClr val="dk1"/>
                </a:solidFill>
                <a:latin typeface="Roboto"/>
                <a:ea typeface="Roboto"/>
                <a:cs typeface="Roboto"/>
                <a:sym typeface="Roboto"/>
              </a:rPr>
              <a:t>75% attend book  clubs to share their  opinions and learn  from others.</a:t>
            </a:r>
            <a:endParaRPr sz="2400">
              <a:solidFill>
                <a:schemeClr val="dk1"/>
              </a:solidFill>
              <a:latin typeface="Roboto"/>
              <a:ea typeface="Roboto"/>
              <a:cs typeface="Roboto"/>
              <a:sym typeface="Roboto"/>
            </a:endParaRPr>
          </a:p>
        </p:txBody>
      </p:sp>
      <p:sp>
        <p:nvSpPr>
          <p:cNvPr id="1048883" name="Google Shape;445;p9"/>
          <p:cNvSpPr/>
          <p:nvPr/>
        </p:nvSpPr>
        <p:spPr>
          <a:xfrm>
            <a:off x="10864215" y="4326113"/>
            <a:ext cx="3733800" cy="4191000"/>
          </a:xfrm>
          <a:custGeom>
            <a:avLst/>
            <a:ahLst/>
            <a:rect l="l" t="t" r="r" b="b"/>
            <a:pathLst>
              <a:path w="3733800" h="4191000" extrusionOk="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884" name="Google Shape;446;p9"/>
          <p:cNvSpPr txBox="1"/>
          <p:nvPr/>
        </p:nvSpPr>
        <p:spPr>
          <a:xfrm>
            <a:off x="11267078" y="4794361"/>
            <a:ext cx="2887980" cy="723899"/>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FFFFFF"/>
                </a:solidFill>
                <a:latin typeface="Roboto"/>
                <a:ea typeface="Roboto"/>
                <a:cs typeface="Roboto"/>
                <a:sym typeface="Roboto"/>
              </a:rPr>
              <a:t>Building Connections</a:t>
            </a:r>
            <a:endParaRPr sz="2400">
              <a:solidFill>
                <a:schemeClr val="dk1"/>
              </a:solidFill>
              <a:latin typeface="Roboto"/>
              <a:ea typeface="Roboto"/>
              <a:cs typeface="Roboto"/>
              <a:sym typeface="Roboto"/>
            </a:endParaRPr>
          </a:p>
        </p:txBody>
      </p:sp>
      <p:sp>
        <p:nvSpPr>
          <p:cNvPr id="1048885" name="Google Shape;447;p9"/>
          <p:cNvSpPr txBox="1"/>
          <p:nvPr/>
        </p:nvSpPr>
        <p:spPr>
          <a:xfrm>
            <a:off x="11267078" y="6182002"/>
            <a:ext cx="2748900" cy="1790700"/>
          </a:xfrm>
          <a:prstGeom prst="rect"/>
          <a:noFill/>
          <a:ln>
            <a:noFill/>
          </a:ln>
        </p:spPr>
        <p:txBody>
          <a:bodyPr anchor="t" anchorCtr="0" bIns="0" lIns="0" rIns="0" spcFirstLastPara="1" tIns="12700" wrap="square">
            <a:spAutoFit/>
          </a:bodyPr>
          <a:p>
            <a:pPr algn="l" indent="0" lvl="0" marL="12700" marR="5080" rtl="0">
              <a:lnSpc>
                <a:spcPct val="125000"/>
              </a:lnSpc>
              <a:spcBef>
                <a:spcPts val="0"/>
              </a:spcBef>
              <a:spcAft>
                <a:spcPts val="0"/>
              </a:spcAft>
              <a:buNone/>
            </a:pPr>
            <a:r>
              <a:rPr sz="2400" lang="en-US">
                <a:solidFill>
                  <a:schemeClr val="dk1"/>
                </a:solidFill>
                <a:latin typeface="Roboto"/>
                <a:ea typeface="Roboto"/>
                <a:cs typeface="Roboto"/>
                <a:sym typeface="Roboto"/>
              </a:rPr>
              <a:t>Socializing with like-minded individuals is  a key driver for event  attendance.</a:t>
            </a:r>
            <a:endParaRPr sz="2400">
              <a:solidFill>
                <a:schemeClr val="dk1"/>
              </a:solidFill>
              <a:latin typeface="Roboto"/>
              <a:ea typeface="Roboto"/>
              <a:cs typeface="Roboto"/>
              <a:sym typeface="Roboto"/>
            </a:endParaRPr>
          </a:p>
        </p:txBody>
      </p:sp>
      <p:sp>
        <p:nvSpPr>
          <p:cNvPr id="1048886" name="Google Shape;448;p9"/>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22</a:t>
            </a:fld>
          </a:p>
        </p:txBody>
      </p:sp>
      <p:pic>
        <p:nvPicPr>
          <p:cNvPr id="2097199" name="Google Shape;449;p9"/>
          <p:cNvPicPr preferRelativeResize="0">
            <a:picLocks/>
          </p:cNvPicPr>
          <p:nvPr/>
        </p:nvPicPr>
        <p:blipFill>
          <a:blip xmlns:r="http://schemas.openxmlformats.org/officeDocument/2006/relationships" r:embed="rId2">
            <a:alphaModFix/>
          </a:blip>
          <a:stretch>
            <a:fillRect/>
          </a:stretch>
        </p:blipFill>
        <p:spPr>
          <a:xfrm>
            <a:off x="16002054" y="891850"/>
            <a:ext cx="1371600" cy="1571625"/>
          </a:xfrm>
          <a:prstGeom prst="rect"/>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31" name="Shape 453"/>
        <p:cNvGrpSpPr/>
        <p:nvPr/>
      </p:nvGrpSpPr>
      <p:grpSpPr>
        <a:xfrm>
          <a:off x="0" y="0"/>
          <a:ext cx="0" cy="0"/>
          <a:chOff x="0" y="0"/>
          <a:chExt cx="0" cy="0"/>
        </a:xfrm>
      </p:grpSpPr>
      <p:sp>
        <p:nvSpPr>
          <p:cNvPr id="1048889" name="Google Shape;454;g30972f97acc_0_0"/>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23</a:t>
            </a:fld>
          </a:p>
        </p:txBody>
      </p:sp>
      <p:sp>
        <p:nvSpPr>
          <p:cNvPr id="1048890" name="Google Shape;455;g30972f97acc_0_0"/>
          <p:cNvSpPr txBox="1"/>
          <p:nvPr/>
        </p:nvSpPr>
        <p:spPr>
          <a:xfrm>
            <a:off x="348150" y="0"/>
            <a:ext cx="12286800" cy="1128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t/>
            </a:r>
            <a:endParaRPr b="1" sz="7000">
              <a:solidFill>
                <a:srgbClr val="FFBC4F"/>
              </a:solidFill>
              <a:latin typeface="Playfair Display"/>
              <a:ea typeface="Playfair Display"/>
              <a:cs typeface="Playfair Display"/>
              <a:sym typeface="Playfair Display"/>
            </a:endParaRPr>
          </a:p>
        </p:txBody>
      </p:sp>
      <p:graphicFrame>
        <p:nvGraphicFramePr>
          <p:cNvPr id="4194308" name="Google Shape;456;g30972f97acc_0_0"/>
          <p:cNvGraphicFramePr>
            <a:graphicFrameLocks/>
          </p:cNvGraphicFramePr>
          <p:nvPr/>
        </p:nvGraphicFramePr>
        <p:xfrm>
          <a:off x="575400" y="1506700"/>
          <a:ext cx="3000000" cy="3000000"/>
        </p:xfrm>
        <a:graphic>
          <a:graphicData uri="http://schemas.openxmlformats.org/drawingml/2006/table">
            <a:tbl>
              <a:tblPr>
                <a:noFill/>
                <a:tableStyleId>{E71277F9-ABA3-44E5-8371-58DC16F07237}</a:tableStyleId>
              </a:tblPr>
              <a:tblGrid>
                <a:gridCol w="1707425"/>
                <a:gridCol w="1745375"/>
                <a:gridCol w="3101825"/>
                <a:gridCol w="1498725"/>
                <a:gridCol w="1906625"/>
                <a:gridCol w="1660000"/>
                <a:gridCol w="1365950"/>
                <a:gridCol w="1593575"/>
              </a:tblGrid>
              <a:tr h="449400">
                <a:tc>
                  <a:txBody>
                    <a:bodyPr/>
                    <a:p>
                      <a:pPr algn="ctr" indent="0" lvl="0" marL="0" rtl="0">
                        <a:lnSpc>
                          <a:spcPct val="115000"/>
                        </a:lnSpc>
                        <a:spcBef>
                          <a:spcPts val="0"/>
                        </a:spcBef>
                        <a:spcAft>
                          <a:spcPts val="0"/>
                        </a:spcAft>
                        <a:buNone/>
                      </a:pPr>
                      <a:r>
                        <a:rPr b="1" sz="2200" lang="en-US">
                          <a:solidFill>
                            <a:srgbClr val="FFFFFF"/>
                          </a:solidFill>
                          <a:latin typeface="Roboto"/>
                          <a:ea typeface="Roboto"/>
                          <a:cs typeface="Roboto"/>
                          <a:sym typeface="Roboto"/>
                        </a:rPr>
                        <a:t>Content</a:t>
                      </a:r>
                      <a:endParaRPr b="1" sz="2200">
                        <a:solidFill>
                          <a:srgbClr val="FFFFFF"/>
                        </a:solidFill>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BC50"/>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BF8D3C"/>
                      </a:solidFill>
                      <a:prstDash val="solid"/>
                      <a:round/>
                      <a:headEnd type="none" w="sm" len="sm"/>
                      <a:tailEnd type="none" w="sm" len="sm"/>
                    </a:lnB>
                    <a:solidFill>
                      <a:srgbClr val="FFBC50"/>
                    </a:solidFill>
                  </a:tcPr>
                </a:tc>
                <a:tc>
                  <a:txBody>
                    <a:bodyPr/>
                    <a:p>
                      <a:pPr algn="ctr" indent="0" lvl="0" marL="0" rtl="0">
                        <a:lnSpc>
                          <a:spcPct val="115000"/>
                        </a:lnSpc>
                        <a:spcBef>
                          <a:spcPts val="0"/>
                        </a:spcBef>
                        <a:spcAft>
                          <a:spcPts val="0"/>
                        </a:spcAft>
                        <a:buNone/>
                      </a:pPr>
                      <a:r>
                        <a:rPr sz="2200" lang="en-US">
                          <a:solidFill>
                            <a:srgbClr val="FFFFFF"/>
                          </a:solidFill>
                          <a:latin typeface="Roboto"/>
                          <a:ea typeface="Roboto"/>
                          <a:cs typeface="Roboto"/>
                          <a:sym typeface="Roboto"/>
                        </a:rPr>
                        <a:t>Type</a:t>
                      </a:r>
                      <a:endParaRPr sz="2200">
                        <a:solidFill>
                          <a:srgbClr val="FFFFFF"/>
                        </a:solidFill>
                        <a:latin typeface="Roboto"/>
                        <a:ea typeface="Roboto"/>
                        <a:cs typeface="Roboto"/>
                        <a:sym typeface="Roboto"/>
                      </a:endParaRPr>
                    </a:p>
                  </a:txBody>
                  <a:tcPr marL="76200" marR="76200" marT="19050" marB="19050" anchor="ctr">
                    <a:lnL w="7625" cap="flat" cmpd="sng">
                      <a:solidFill>
                        <a:srgbClr val="FFBC50"/>
                      </a:solidFill>
                      <a:prstDash val="solid"/>
                      <a:round/>
                      <a:headEnd type="none" w="sm" len="sm"/>
                      <a:tailEnd type="none" w="sm" len="sm"/>
                    </a:lnL>
                    <a:lnR w="7625" cap="flat" cmpd="sng">
                      <a:solidFill>
                        <a:srgbClr val="FFBC50"/>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BF8D3C"/>
                      </a:solidFill>
                      <a:prstDash val="solid"/>
                      <a:round/>
                      <a:headEnd type="none" w="sm" len="sm"/>
                      <a:tailEnd type="none" w="sm" len="sm"/>
                    </a:lnB>
                    <a:solidFill>
                      <a:srgbClr val="FFBC50"/>
                    </a:solidFill>
                  </a:tcPr>
                </a:tc>
                <a:tc>
                  <a:txBody>
                    <a:bodyPr/>
                    <a:p>
                      <a:pPr algn="ctr" indent="0" lvl="0" marL="0" rtl="0">
                        <a:lnSpc>
                          <a:spcPct val="115000"/>
                        </a:lnSpc>
                        <a:spcBef>
                          <a:spcPts val="0"/>
                        </a:spcBef>
                        <a:spcAft>
                          <a:spcPts val="0"/>
                        </a:spcAft>
                        <a:buNone/>
                      </a:pPr>
                      <a:r>
                        <a:rPr b="1" sz="2200" lang="en-US">
                          <a:solidFill>
                            <a:srgbClr val="FFFFFF"/>
                          </a:solidFill>
                          <a:latin typeface="Roboto"/>
                          <a:ea typeface="Roboto"/>
                          <a:cs typeface="Roboto"/>
                          <a:sym typeface="Roboto"/>
                        </a:rPr>
                        <a:t>Details</a:t>
                      </a:r>
                      <a:endParaRPr b="1" sz="2200">
                        <a:solidFill>
                          <a:srgbClr val="FFFFFF"/>
                        </a:solidFill>
                        <a:latin typeface="Roboto"/>
                        <a:ea typeface="Roboto"/>
                        <a:cs typeface="Roboto"/>
                        <a:sym typeface="Roboto"/>
                      </a:endParaRPr>
                    </a:p>
                  </a:txBody>
                  <a:tcPr marL="76200" marR="76200" marT="19050" marB="19050" anchor="ctr">
                    <a:lnL w="7625" cap="flat" cmpd="sng">
                      <a:solidFill>
                        <a:srgbClr val="FFBC50"/>
                      </a:solidFill>
                      <a:prstDash val="solid"/>
                      <a:round/>
                      <a:headEnd type="none" w="sm" len="sm"/>
                      <a:tailEnd type="none" w="sm" len="sm"/>
                    </a:lnL>
                    <a:lnR w="7625" cap="flat" cmpd="sng">
                      <a:solidFill>
                        <a:srgbClr val="FFBC50"/>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BF8D3C"/>
                      </a:solidFill>
                      <a:prstDash val="solid"/>
                      <a:round/>
                      <a:headEnd type="none" w="sm" len="sm"/>
                      <a:tailEnd type="none" w="sm" len="sm"/>
                    </a:lnB>
                    <a:solidFill>
                      <a:srgbClr val="FFBC50"/>
                    </a:solidFill>
                  </a:tcPr>
                </a:tc>
                <a:tc>
                  <a:txBody>
                    <a:bodyPr/>
                    <a:p>
                      <a:pPr algn="ctr" indent="0" lvl="0" marL="0" rtl="0">
                        <a:lnSpc>
                          <a:spcPct val="115000"/>
                        </a:lnSpc>
                        <a:spcBef>
                          <a:spcPts val="0"/>
                        </a:spcBef>
                        <a:spcAft>
                          <a:spcPts val="0"/>
                        </a:spcAft>
                        <a:buNone/>
                      </a:pPr>
                      <a:r>
                        <a:rPr b="1" sz="2200" lang="en-US">
                          <a:solidFill>
                            <a:srgbClr val="FFFFFF"/>
                          </a:solidFill>
                          <a:latin typeface="Roboto"/>
                          <a:ea typeface="Roboto"/>
                          <a:cs typeface="Roboto"/>
                          <a:sym typeface="Roboto"/>
                        </a:rPr>
                        <a:t>Status</a:t>
                      </a:r>
                      <a:endParaRPr b="1" sz="2200">
                        <a:solidFill>
                          <a:srgbClr val="FFFFFF"/>
                        </a:solidFill>
                        <a:latin typeface="Roboto"/>
                        <a:ea typeface="Roboto"/>
                        <a:cs typeface="Roboto"/>
                        <a:sym typeface="Roboto"/>
                      </a:endParaRPr>
                    </a:p>
                  </a:txBody>
                  <a:tcPr marL="76200" marR="76200" marT="19050" marB="19050" anchor="ctr">
                    <a:lnL w="7625" cap="flat" cmpd="sng">
                      <a:solidFill>
                        <a:srgbClr val="FFBC50"/>
                      </a:solidFill>
                      <a:prstDash val="solid"/>
                      <a:round/>
                      <a:headEnd type="none" w="sm" len="sm"/>
                      <a:tailEnd type="none" w="sm" len="sm"/>
                    </a:lnL>
                    <a:lnR w="7625" cap="flat" cmpd="sng">
                      <a:solidFill>
                        <a:srgbClr val="FFBC50"/>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BF8D3C"/>
                      </a:solidFill>
                      <a:prstDash val="solid"/>
                      <a:round/>
                      <a:headEnd type="none" w="sm" len="sm"/>
                      <a:tailEnd type="none" w="sm" len="sm"/>
                    </a:lnB>
                    <a:solidFill>
                      <a:srgbClr val="FFBC50"/>
                    </a:solidFill>
                  </a:tcPr>
                </a:tc>
                <a:tc>
                  <a:txBody>
                    <a:bodyPr/>
                    <a:p>
                      <a:pPr algn="ctr" indent="0" lvl="0" marL="0" rtl="0">
                        <a:lnSpc>
                          <a:spcPct val="115000"/>
                        </a:lnSpc>
                        <a:spcBef>
                          <a:spcPts val="0"/>
                        </a:spcBef>
                        <a:spcAft>
                          <a:spcPts val="0"/>
                        </a:spcAft>
                        <a:buNone/>
                      </a:pPr>
                      <a:r>
                        <a:rPr sz="2200" lang="en-US">
                          <a:solidFill>
                            <a:srgbClr val="FFFFFF"/>
                          </a:solidFill>
                          <a:latin typeface="Roboto"/>
                          <a:ea typeface="Roboto"/>
                          <a:cs typeface="Roboto"/>
                          <a:sym typeface="Roboto"/>
                        </a:rPr>
                        <a:t>Post date</a:t>
                      </a:r>
                      <a:endParaRPr sz="2200">
                        <a:solidFill>
                          <a:srgbClr val="FFFFFF"/>
                        </a:solidFill>
                        <a:latin typeface="Roboto"/>
                        <a:ea typeface="Roboto"/>
                        <a:cs typeface="Roboto"/>
                        <a:sym typeface="Roboto"/>
                      </a:endParaRPr>
                    </a:p>
                  </a:txBody>
                  <a:tcPr marL="76200" marR="76200" marT="19050" marB="19050" anchor="ctr">
                    <a:lnL w="7625" cap="flat" cmpd="sng">
                      <a:solidFill>
                        <a:srgbClr val="FFBC50"/>
                      </a:solidFill>
                      <a:prstDash val="solid"/>
                      <a:round/>
                      <a:headEnd type="none" w="sm" len="sm"/>
                      <a:tailEnd type="none" w="sm" len="sm"/>
                    </a:lnL>
                    <a:lnR w="7625" cap="flat" cmpd="sng">
                      <a:solidFill>
                        <a:srgbClr val="FFBC50"/>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BF8D3C"/>
                      </a:solidFill>
                      <a:prstDash val="solid"/>
                      <a:round/>
                      <a:headEnd type="none" w="sm" len="sm"/>
                      <a:tailEnd type="none" w="sm" len="sm"/>
                    </a:lnB>
                    <a:solidFill>
                      <a:srgbClr val="FFBC50"/>
                    </a:solidFill>
                  </a:tcPr>
                </a:tc>
                <a:tc>
                  <a:txBody>
                    <a:bodyPr/>
                    <a:p>
                      <a:pPr algn="ctr" indent="0" lvl="0" marL="0" rtl="0">
                        <a:lnSpc>
                          <a:spcPct val="115000"/>
                        </a:lnSpc>
                        <a:spcBef>
                          <a:spcPts val="0"/>
                        </a:spcBef>
                        <a:spcAft>
                          <a:spcPts val="0"/>
                        </a:spcAft>
                        <a:buNone/>
                      </a:pPr>
                      <a:r>
                        <a:t/>
                      </a:r>
                      <a:endParaRPr b="1" sz="2200">
                        <a:solidFill>
                          <a:srgbClr val="FFFFFF"/>
                        </a:solidFill>
                        <a:latin typeface="Roboto"/>
                        <a:ea typeface="Roboto"/>
                        <a:cs typeface="Roboto"/>
                        <a:sym typeface="Roboto"/>
                      </a:endParaRPr>
                    </a:p>
                  </a:txBody>
                  <a:tcPr marL="76200" marR="76200" marT="19050" marB="19050" anchor="ctr">
                    <a:lnL w="7625" cap="flat" cmpd="sng">
                      <a:solidFill>
                        <a:srgbClr val="FFBC50"/>
                      </a:solidFill>
                      <a:prstDash val="solid"/>
                      <a:round/>
                      <a:headEnd type="none" w="sm" len="sm"/>
                      <a:tailEnd type="none" w="sm" len="sm"/>
                    </a:lnL>
                    <a:lnR w="7625" cap="flat" cmpd="sng">
                      <a:solidFill>
                        <a:srgbClr val="FFBC50"/>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BF8D3C"/>
                      </a:solidFill>
                      <a:prstDash val="solid"/>
                      <a:round/>
                      <a:headEnd type="none" w="sm" len="sm"/>
                      <a:tailEnd type="none" w="sm" len="sm"/>
                    </a:lnB>
                    <a:solidFill>
                      <a:srgbClr val="FFBC50"/>
                    </a:solidFill>
                  </a:tcPr>
                </a:tc>
                <a:tc>
                  <a:txBody>
                    <a:bodyPr/>
                    <a:p>
                      <a:pPr algn="ctr" indent="0" lvl="0" marL="0" rtl="0">
                        <a:lnSpc>
                          <a:spcPct val="115000"/>
                        </a:lnSpc>
                        <a:spcBef>
                          <a:spcPts val="0"/>
                        </a:spcBef>
                        <a:spcAft>
                          <a:spcPts val="0"/>
                        </a:spcAft>
                        <a:buNone/>
                      </a:pPr>
                      <a:r>
                        <a:t/>
                      </a:r>
                      <a:endParaRPr b="1" sz="2200">
                        <a:solidFill>
                          <a:srgbClr val="FFFFFF"/>
                        </a:solidFill>
                        <a:latin typeface="Roboto"/>
                        <a:ea typeface="Roboto"/>
                        <a:cs typeface="Roboto"/>
                        <a:sym typeface="Roboto"/>
                      </a:endParaRPr>
                    </a:p>
                  </a:txBody>
                  <a:tcPr marL="76200" marR="76200" marT="19050" marB="19050" anchor="ctr">
                    <a:lnL w="7625" cap="flat" cmpd="sng">
                      <a:solidFill>
                        <a:srgbClr val="FFBC50"/>
                      </a:solidFill>
                      <a:prstDash val="solid"/>
                      <a:round/>
                      <a:headEnd type="none" w="sm" len="sm"/>
                      <a:tailEnd type="none" w="sm" len="sm"/>
                    </a:lnL>
                    <a:lnR w="7625" cap="flat" cmpd="sng">
                      <a:solidFill>
                        <a:srgbClr val="FFBC50"/>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BF8D3C"/>
                      </a:solidFill>
                      <a:prstDash val="solid"/>
                      <a:round/>
                      <a:headEnd type="none" w="sm" len="sm"/>
                      <a:tailEnd type="none" w="sm" len="sm"/>
                    </a:lnB>
                    <a:solidFill>
                      <a:srgbClr val="FFBC50"/>
                    </a:solidFill>
                  </a:tcPr>
                </a:tc>
                <a:tc>
                  <a:txBody>
                    <a:bodyPr/>
                    <a:p>
                      <a:pPr algn="ctr" indent="0" lvl="0" marL="0" rtl="0">
                        <a:lnSpc>
                          <a:spcPct val="115000"/>
                        </a:lnSpc>
                        <a:spcBef>
                          <a:spcPts val="0"/>
                        </a:spcBef>
                        <a:spcAft>
                          <a:spcPts val="0"/>
                        </a:spcAft>
                        <a:buNone/>
                      </a:pPr>
                      <a:r>
                        <a:t/>
                      </a:r>
                      <a:endParaRPr b="1" sz="2200">
                        <a:solidFill>
                          <a:srgbClr val="FFFFFF"/>
                        </a:solidFill>
                        <a:latin typeface="Roboto"/>
                        <a:ea typeface="Roboto"/>
                        <a:cs typeface="Roboto"/>
                        <a:sym typeface="Roboto"/>
                      </a:endParaRPr>
                    </a:p>
                  </a:txBody>
                  <a:tcPr marL="76200" marR="76200" marT="19050" marB="19050" anchor="ctr">
                    <a:lnL w="7625" cap="flat" cmpd="sng">
                      <a:solidFill>
                        <a:srgbClr val="FFBC50"/>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BF8D3C"/>
                      </a:solidFill>
                      <a:prstDash val="solid"/>
                      <a:round/>
                      <a:headEnd type="none" w="sm" len="sm"/>
                      <a:tailEnd type="none" w="sm" len="sm"/>
                    </a:lnB>
                    <a:solidFill>
                      <a:srgbClr val="FFBC50"/>
                    </a:solidFill>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Teaser</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في حاجة كبيرة بتتحضر في سطر!</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10/3/2024</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BF8D3C"/>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Teaser</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في حاجة كبيرة بتحضر في سطر</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10/3/2024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Teaser</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Coming soon</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10/11/2024</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Teaser</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Coming soon</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10/11/2024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Reveal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Book club reveal</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10/13/2024</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Reveal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Book club reveal</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10/13/2024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Engagement</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Guess the words</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10/12/2024</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Engagement</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Guess the words</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10/12/2024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Promotional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Why to come to the club</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10/15/2024</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Promotional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Why to come to the club</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10/15/2024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Discount</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50% offer</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10/21/2024</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Discount</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50% offer</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10/21/2024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Discount</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2 friends offer</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10/21/2024</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Discount</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2 friends offer</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10/21/2024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Educational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Book recommendations</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Under review</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Educational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Book recommendations</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Published</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10/18/2024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Reveal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reveal of the book club host</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In progress</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10/22/2024</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Reveal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reveal of the book club host</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In progress</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10/22/2024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Educational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lnSpc>
                          <a:spcPct val="115000"/>
                        </a:lnSpc>
                        <a:spcBef>
                          <a:spcPts val="0"/>
                        </a:spcBef>
                        <a:spcAft>
                          <a:spcPts val="0"/>
                        </a:spcAft>
                        <a:buNone/>
                      </a:pPr>
                      <a:r>
                        <a:rPr sz="1800" lang="en-US">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peoples opinion on the book</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In progress</a:t>
                      </a:r>
                      <a:endParaRPr sz="1800">
                        <a:latin typeface="Roboto"/>
                        <a:ea typeface="Roboto"/>
                        <a:cs typeface="Roboto"/>
                        <a:sym typeface="Roboto"/>
                      </a:endParaRPr>
                    </a:p>
                  </a:txBody>
                  <a:tcPr marL="28575" marR="28575"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10/20/2024</a:t>
                      </a:r>
                      <a:endParaRPr sz="1800">
                        <a:latin typeface="Roboto"/>
                        <a:ea typeface="Roboto"/>
                        <a:cs typeface="Roboto"/>
                        <a:sym typeface="Roboto"/>
                      </a:endParaRPr>
                    </a:p>
                  </a:txBody>
                  <a:tcPr marL="76200" marR="76200" marT="19050" marB="19050"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FFFFF"/>
                    </a:solidFill>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FFFFF"/>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r h="394400">
                <a:tc>
                  <a:txBody>
                    <a:bodyPr/>
                    <a:p>
                      <a:pPr algn="ctr" indent="0" lvl="0" marL="0" rtl="0">
                        <a:lnSpc>
                          <a:spcPct val="115000"/>
                        </a:lnSpc>
                        <a:spcBef>
                          <a:spcPts val="0"/>
                        </a:spcBef>
                        <a:spcAft>
                          <a:spcPts val="0"/>
                        </a:spcAft>
                        <a:buNone/>
                      </a:pPr>
                      <a:r>
                        <a:rPr b="1" sz="1800" lang="en-US">
                          <a:latin typeface="Roboto"/>
                          <a:ea typeface="Roboto"/>
                          <a:cs typeface="Roboto"/>
                          <a:sym typeface="Roboto"/>
                        </a:rPr>
                        <a:t>Educational</a:t>
                      </a:r>
                      <a:endParaRPr b="1" sz="1800">
                        <a:latin typeface="Roboto"/>
                        <a:ea typeface="Roboto"/>
                        <a:cs typeface="Roboto"/>
                        <a:sym typeface="Roboto"/>
                      </a:endParaRPr>
                    </a:p>
                  </a:txBody>
                  <a:tcPr marL="76200" marR="76200" marT="19050" marB="19050" anchor="ctr">
                    <a:lnL w="7625" cap="flat" cmpd="sng">
                      <a:solidFill>
                        <a:srgbClr val="BF8D3C"/>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lnSpc>
                          <a:spcPct val="115000"/>
                        </a:lnSpc>
                        <a:spcBef>
                          <a:spcPts val="0"/>
                        </a:spcBef>
                        <a:spcAft>
                          <a:spcPts val="0"/>
                        </a:spcAft>
                        <a:buNone/>
                      </a:pPr>
                      <a:r>
                        <a:rPr sz="1800" lang="en-US">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peoples opinion on the book</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In progress</a:t>
                      </a:r>
                      <a:endParaRPr sz="1800">
                        <a:latin typeface="Roboto"/>
                        <a:ea typeface="Roboto"/>
                        <a:cs typeface="Roboto"/>
                        <a:sym typeface="Roboto"/>
                      </a:endParaRPr>
                    </a:p>
                  </a:txBody>
                  <a:tcPr marL="28575" marR="28575"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ctr" indent="0" lvl="0" marL="0" rtl="0">
                        <a:lnSpc>
                          <a:spcPct val="115000"/>
                        </a:lnSpc>
                        <a:spcBef>
                          <a:spcPts val="0"/>
                        </a:spcBef>
                        <a:spcAft>
                          <a:spcPts val="0"/>
                        </a:spcAft>
                        <a:buNone/>
                      </a:pPr>
                      <a:r>
                        <a:rPr sz="1800" lang="en-US">
                          <a:latin typeface="Roboto"/>
                          <a:ea typeface="Roboto"/>
                          <a:cs typeface="Roboto"/>
                          <a:sym typeface="Roboto"/>
                        </a:rPr>
                        <a:t>10/20/2024</a:t>
                      </a:r>
                      <a:endParaRPr sz="1800">
                        <a:latin typeface="Roboto"/>
                        <a:ea typeface="Roboto"/>
                        <a:cs typeface="Roboto"/>
                        <a:sym typeface="Roboto"/>
                      </a:endParaRPr>
                    </a:p>
                  </a:txBody>
                  <a:tcPr marL="76200" marR="76200" marT="19050" marB="19050" anchor="ctr">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solidFill>
                      <a:srgbClr val="F6F8F9"/>
                    </a:solidFill>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F6F8F9"/>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c>
                  <a:txBody>
                    <a:bodyPr/>
                    <a:p>
                      <a:pPr algn="l" indent="0" lvl="0" marL="0" rtl="0">
                        <a:spcBef>
                          <a:spcPts val="0"/>
                        </a:spcBef>
                        <a:spcAft>
                          <a:spcPts val="0"/>
                        </a:spcAft>
                        <a:buNone/>
                      </a:pPr>
                      <a:r>
                        <a:t/>
                      </a:r>
                    </a:p>
                  </a:txBody>
                  <a:tcPr marL="28575" marR="28575" marT="19050" marB="19050" anchor="b">
                    <a:lnL w="7625" cap="flat" cmpd="sng">
                      <a:solidFill>
                        <a:srgbClr val="F6F8F9"/>
                      </a:solidFill>
                      <a:prstDash val="solid"/>
                      <a:round/>
                      <a:headEnd type="none" w="sm" len="sm"/>
                      <a:tailEnd type="none" w="sm" len="sm"/>
                    </a:lnL>
                    <a:lnR w="7625" cap="flat" cmpd="sng">
                      <a:solidFill>
                        <a:srgbClr val="BF8D3C"/>
                      </a:solidFill>
                      <a:prstDash val="solid"/>
                      <a:round/>
                      <a:headEnd type="none" w="sm" len="sm"/>
                      <a:tailEnd type="none" w="sm" len="sm"/>
                    </a:lnR>
                    <a:lnT w="7625" cap="flat" cmpd="sng">
                      <a:solidFill>
                        <a:srgbClr val="F6F8F9"/>
                      </a:solidFill>
                      <a:prstDash val="solid"/>
                      <a:round/>
                      <a:headEnd type="none" w="sm" len="sm"/>
                      <a:tailEnd type="none" w="sm" len="sm"/>
                    </a:lnT>
                    <a:lnB w="7625" cap="flat" cmpd="sng">
                      <a:solidFill>
                        <a:srgbClr val="F6F8F9"/>
                      </a:solidFill>
                      <a:prstDash val="solid"/>
                      <a:round/>
                      <a:headEnd type="none" w="sm" len="sm"/>
                      <a:tailEnd type="none" w="sm" len="sm"/>
                    </a:lnB>
                  </a:tcPr>
                </a:tc>
              </a:tr>
            </a:tbl>
          </a:graphicData>
        </a:graphic>
      </p:graphicFrame>
      <p:sp>
        <p:nvSpPr>
          <p:cNvPr id="1048891" name="Google Shape;457;g30972f97acc_0_0"/>
          <p:cNvSpPr txBox="1"/>
          <p:nvPr/>
        </p:nvSpPr>
        <p:spPr>
          <a:xfrm>
            <a:off x="393725" y="443700"/>
            <a:ext cx="9093300" cy="717600"/>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sz="5900" lang="en-US">
                <a:solidFill>
                  <a:srgbClr val="FFBC4F"/>
                </a:solidFill>
                <a:latin typeface="Playfair Display"/>
                <a:ea typeface="Playfair Display"/>
                <a:cs typeface="Playfair Display"/>
                <a:sym typeface="Playfair Display"/>
              </a:rPr>
              <a:t>Content </a:t>
            </a:r>
            <a:r>
              <a:rPr b="1" sz="5900" lang="en-US">
                <a:solidFill>
                  <a:srgbClr val="FFBC4F"/>
                </a:solidFill>
                <a:latin typeface="Playfair Display"/>
                <a:ea typeface="Playfair Display"/>
                <a:cs typeface="Playfair Display"/>
                <a:sym typeface="Playfair Display"/>
              </a:rPr>
              <a:t>Calendar</a:t>
            </a:r>
            <a:endParaRPr b="1" sz="5900">
              <a:solidFill>
                <a:srgbClr val="FFBC4F"/>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34" name="Shape 461"/>
        <p:cNvGrpSpPr/>
        <p:nvPr/>
      </p:nvGrpSpPr>
      <p:grpSpPr>
        <a:xfrm>
          <a:off x="0" y="0"/>
          <a:ext cx="0" cy="0"/>
          <a:chOff x="0" y="0"/>
          <a:chExt cx="0" cy="0"/>
        </a:xfrm>
      </p:grpSpPr>
      <p:sp>
        <p:nvSpPr>
          <p:cNvPr id="1048894" name="Google Shape;462;g30b5f9dfc14_0_83"/>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24</a:t>
            </a:fld>
          </a:p>
        </p:txBody>
      </p:sp>
      <p:sp>
        <p:nvSpPr>
          <p:cNvPr id="1048895" name="Google Shape;463;g30b5f9dfc14_0_83"/>
          <p:cNvSpPr/>
          <p:nvPr/>
        </p:nvSpPr>
        <p:spPr>
          <a:xfrm>
            <a:off x="60900" y="73950"/>
            <a:ext cx="18138300" cy="1457100"/>
          </a:xfrm>
          <a:prstGeom prst="rect"/>
          <a:solidFill>
            <a:srgbClr val="FFBC4F"/>
          </a:solidFill>
          <a:ln w="9525" cap="flat" cmpd="sng">
            <a:solidFill>
              <a:srgbClr val="FFBC4F"/>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t/>
            </a:r>
            <a:endParaRPr>
              <a:latin typeface="Roboto"/>
              <a:ea typeface="Roboto"/>
              <a:cs typeface="Roboto"/>
              <a:sym typeface="Roboto"/>
            </a:endParaRPr>
          </a:p>
        </p:txBody>
      </p:sp>
      <p:sp>
        <p:nvSpPr>
          <p:cNvPr id="1048896" name="Google Shape;464;g30b5f9dfc14_0_83"/>
          <p:cNvSpPr txBox="1"/>
          <p:nvPr/>
        </p:nvSpPr>
        <p:spPr>
          <a:xfrm>
            <a:off x="393725" y="443700"/>
            <a:ext cx="9093300" cy="717600"/>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sz="5900" lang="en-US">
                <a:solidFill>
                  <a:schemeClr val="lt1"/>
                </a:solidFill>
                <a:latin typeface="Playfair Display"/>
                <a:ea typeface="Playfair Display"/>
                <a:cs typeface="Playfair Display"/>
                <a:sym typeface="Playfair Display"/>
              </a:rPr>
              <a:t>Content visuals </a:t>
            </a:r>
            <a:endParaRPr b="1" sz="5900">
              <a:solidFill>
                <a:schemeClr val="lt1"/>
              </a:solidFill>
              <a:latin typeface="Playfair Display"/>
              <a:ea typeface="Playfair Display"/>
              <a:cs typeface="Playfair Display"/>
              <a:sym typeface="Playfair Display"/>
            </a:endParaRPr>
          </a:p>
        </p:txBody>
      </p:sp>
      <p:pic>
        <p:nvPicPr>
          <p:cNvPr id="2097200" name="Google Shape;465;g30b5f9dfc14_0_83"/>
          <p:cNvPicPr preferRelativeResize="0">
            <a:picLocks/>
          </p:cNvPicPr>
          <p:nvPr/>
        </p:nvPicPr>
        <p:blipFill>
          <a:blip xmlns:r="http://schemas.openxmlformats.org/officeDocument/2006/relationships" r:embed="rId1">
            <a:alphaModFix/>
          </a:blip>
          <a:stretch>
            <a:fillRect/>
          </a:stretch>
        </p:blipFill>
        <p:spPr>
          <a:xfrm>
            <a:off x="652625" y="1905238"/>
            <a:ext cx="6476525" cy="6476525"/>
          </a:xfrm>
          <a:prstGeom prst="rect"/>
          <a:noFill/>
          <a:ln>
            <a:noFill/>
          </a:ln>
        </p:spPr>
      </p:pic>
      <p:pic>
        <p:nvPicPr>
          <p:cNvPr id="2097201" name="Google Shape;466;g30b5f9dfc14_0_83"/>
          <p:cNvPicPr preferRelativeResize="0">
            <a:picLocks/>
          </p:cNvPicPr>
          <p:nvPr/>
        </p:nvPicPr>
        <p:blipFill>
          <a:blip xmlns:r="http://schemas.openxmlformats.org/officeDocument/2006/relationships" r:embed="rId2">
            <a:alphaModFix/>
          </a:blip>
          <a:stretch>
            <a:fillRect/>
          </a:stretch>
        </p:blipFill>
        <p:spPr>
          <a:xfrm>
            <a:off x="7682375" y="1905250"/>
            <a:ext cx="5137001" cy="6476525"/>
          </a:xfrm>
          <a:prstGeom prst="rect"/>
          <a:noFill/>
          <a:ln>
            <a:noFill/>
          </a:ln>
        </p:spPr>
      </p:pic>
      <p:pic>
        <p:nvPicPr>
          <p:cNvPr id="2097202" name="Google Shape;467;g30b5f9dfc14_0_83"/>
          <p:cNvPicPr preferRelativeResize="0">
            <a:picLocks/>
          </p:cNvPicPr>
          <p:nvPr/>
        </p:nvPicPr>
        <p:blipFill>
          <a:blip xmlns:r="http://schemas.openxmlformats.org/officeDocument/2006/relationships" r:embed="rId3">
            <a:alphaModFix/>
          </a:blip>
          <a:stretch>
            <a:fillRect/>
          </a:stretch>
        </p:blipFill>
        <p:spPr>
          <a:xfrm>
            <a:off x="13664675" y="1905250"/>
            <a:ext cx="3708974" cy="3708974"/>
          </a:xfrm>
          <a:prstGeom prst="rect"/>
          <a:noFill/>
          <a:ln>
            <a:noFill/>
          </a:ln>
        </p:spPr>
      </p:pic>
      <p:pic>
        <p:nvPicPr>
          <p:cNvPr id="2097203" name="Google Shape;468;g30b5f9dfc14_0_83"/>
          <p:cNvPicPr preferRelativeResize="0">
            <a:picLocks/>
          </p:cNvPicPr>
          <p:nvPr/>
        </p:nvPicPr>
        <p:blipFill>
          <a:blip xmlns:r="http://schemas.openxmlformats.org/officeDocument/2006/relationships" r:embed="rId4">
            <a:alphaModFix/>
          </a:blip>
          <a:stretch>
            <a:fillRect/>
          </a:stretch>
        </p:blipFill>
        <p:spPr>
          <a:xfrm>
            <a:off x="13695226" y="5766624"/>
            <a:ext cx="3647886" cy="3647886"/>
          </a:xfrm>
          <a:prstGeom prst="rect"/>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7" name="Shape 472"/>
        <p:cNvGrpSpPr/>
        <p:nvPr/>
      </p:nvGrpSpPr>
      <p:grpSpPr>
        <a:xfrm>
          <a:off x="0" y="0"/>
          <a:ext cx="0" cy="0"/>
          <a:chOff x="0" y="0"/>
          <a:chExt cx="0" cy="0"/>
        </a:xfrm>
      </p:grpSpPr>
      <p:sp>
        <p:nvSpPr>
          <p:cNvPr id="1048899" name="Google Shape;473;g30b84092f26_0_15"/>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25</a:t>
            </a:fld>
          </a:p>
        </p:txBody>
      </p:sp>
      <p:sp>
        <p:nvSpPr>
          <p:cNvPr id="1048900" name="Google Shape;474;g30b84092f26_0_15"/>
          <p:cNvSpPr/>
          <p:nvPr/>
        </p:nvSpPr>
        <p:spPr>
          <a:xfrm>
            <a:off x="60900" y="73950"/>
            <a:ext cx="18138300" cy="1457100"/>
          </a:xfrm>
          <a:prstGeom prst="rect"/>
          <a:solidFill>
            <a:srgbClr val="FFBC4F"/>
          </a:solidFill>
          <a:ln w="9525" cap="flat" cmpd="sng">
            <a:solidFill>
              <a:srgbClr val="FFBC4F"/>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t/>
            </a:r>
            <a:endParaRPr>
              <a:latin typeface="Roboto"/>
              <a:ea typeface="Roboto"/>
              <a:cs typeface="Roboto"/>
              <a:sym typeface="Roboto"/>
            </a:endParaRPr>
          </a:p>
        </p:txBody>
      </p:sp>
      <p:sp>
        <p:nvSpPr>
          <p:cNvPr id="1048901" name="Google Shape;475;g30b84092f26_0_15"/>
          <p:cNvSpPr txBox="1"/>
          <p:nvPr/>
        </p:nvSpPr>
        <p:spPr>
          <a:xfrm>
            <a:off x="393725" y="443700"/>
            <a:ext cx="9093300" cy="717600"/>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sz="5900" lang="en-US">
                <a:solidFill>
                  <a:schemeClr val="lt1"/>
                </a:solidFill>
                <a:latin typeface="Playfair Display"/>
                <a:ea typeface="Playfair Display"/>
                <a:cs typeface="Playfair Display"/>
                <a:sym typeface="Playfair Display"/>
              </a:rPr>
              <a:t>Content visuals </a:t>
            </a:r>
            <a:endParaRPr b="1" sz="5900">
              <a:solidFill>
                <a:schemeClr val="lt1"/>
              </a:solidFill>
              <a:latin typeface="Playfair Display"/>
              <a:ea typeface="Playfair Display"/>
              <a:cs typeface="Playfair Display"/>
              <a:sym typeface="Playfair Display"/>
            </a:endParaRPr>
          </a:p>
        </p:txBody>
      </p:sp>
      <p:pic>
        <p:nvPicPr>
          <p:cNvPr id="2097204" name="Google Shape;476;g30b84092f26_0_15"/>
          <p:cNvPicPr preferRelativeResize="0">
            <a:picLocks/>
          </p:cNvPicPr>
          <p:nvPr/>
        </p:nvPicPr>
        <p:blipFill>
          <a:blip xmlns:r="http://schemas.openxmlformats.org/officeDocument/2006/relationships" r:embed="rId1">
            <a:alphaModFix/>
          </a:blip>
          <a:stretch>
            <a:fillRect/>
          </a:stretch>
        </p:blipFill>
        <p:spPr>
          <a:xfrm>
            <a:off x="502475" y="1683450"/>
            <a:ext cx="6974624" cy="6974624"/>
          </a:xfrm>
          <a:prstGeom prst="rect"/>
          <a:noFill/>
          <a:ln>
            <a:noFill/>
          </a:ln>
        </p:spPr>
      </p:pic>
      <p:pic>
        <p:nvPicPr>
          <p:cNvPr id="2097205" name="Google Shape;477;g30b84092f26_0_15"/>
          <p:cNvPicPr preferRelativeResize="0">
            <a:picLocks/>
          </p:cNvPicPr>
          <p:nvPr/>
        </p:nvPicPr>
        <p:blipFill>
          <a:blip xmlns:r="http://schemas.openxmlformats.org/officeDocument/2006/relationships" r:embed="rId2">
            <a:alphaModFix/>
          </a:blip>
          <a:stretch>
            <a:fillRect/>
          </a:stretch>
        </p:blipFill>
        <p:spPr>
          <a:xfrm>
            <a:off x="8051775" y="1683450"/>
            <a:ext cx="5569447" cy="6974624"/>
          </a:xfrm>
          <a:prstGeom prst="rect"/>
          <a:noFill/>
          <a:ln>
            <a:noFill/>
          </a:ln>
        </p:spPr>
      </p:pic>
      <p:pic>
        <p:nvPicPr>
          <p:cNvPr id="2097206" name="Google Shape;478;g30b84092f26_0_15"/>
          <p:cNvPicPr preferRelativeResize="0">
            <a:picLocks/>
          </p:cNvPicPr>
          <p:nvPr/>
        </p:nvPicPr>
        <p:blipFill>
          <a:blip xmlns:r="http://schemas.openxmlformats.org/officeDocument/2006/relationships" r:embed="rId3">
            <a:alphaModFix/>
          </a:blip>
          <a:stretch>
            <a:fillRect/>
          </a:stretch>
        </p:blipFill>
        <p:spPr>
          <a:xfrm>
            <a:off x="14065424" y="1683450"/>
            <a:ext cx="3416126" cy="3416126"/>
          </a:xfrm>
          <a:prstGeom prst="rect"/>
          <a:noFill/>
          <a:ln>
            <a:noFill/>
          </a:ln>
        </p:spPr>
      </p:pic>
      <p:pic>
        <p:nvPicPr>
          <p:cNvPr id="2097207" name="Google Shape;479;g30b84092f26_0_15"/>
          <p:cNvPicPr preferRelativeResize="0">
            <a:picLocks/>
          </p:cNvPicPr>
          <p:nvPr/>
        </p:nvPicPr>
        <p:blipFill>
          <a:blip xmlns:r="http://schemas.openxmlformats.org/officeDocument/2006/relationships" r:embed="rId4">
            <a:alphaModFix/>
          </a:blip>
          <a:stretch>
            <a:fillRect/>
          </a:stretch>
        </p:blipFill>
        <p:spPr>
          <a:xfrm>
            <a:off x="14195900" y="5446275"/>
            <a:ext cx="3416124" cy="3416124"/>
          </a:xfrm>
          <a:prstGeom prst="rect"/>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40" name="Shape 483"/>
        <p:cNvGrpSpPr/>
        <p:nvPr/>
      </p:nvGrpSpPr>
      <p:grpSpPr>
        <a:xfrm>
          <a:off x="0" y="0"/>
          <a:ext cx="0" cy="0"/>
          <a:chOff x="0" y="0"/>
          <a:chExt cx="0" cy="0"/>
        </a:xfrm>
      </p:grpSpPr>
      <p:sp>
        <p:nvSpPr>
          <p:cNvPr id="1048904" name="Google Shape;484;g30d35cfb9b2_3_16"/>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26</a:t>
            </a:fld>
          </a:p>
        </p:txBody>
      </p:sp>
      <p:sp>
        <p:nvSpPr>
          <p:cNvPr id="1048905" name="Google Shape;485;g30d35cfb9b2_3_16"/>
          <p:cNvSpPr/>
          <p:nvPr/>
        </p:nvSpPr>
        <p:spPr>
          <a:xfrm>
            <a:off x="60900" y="73950"/>
            <a:ext cx="18138300" cy="1457100"/>
          </a:xfrm>
          <a:prstGeom prst="rect"/>
          <a:solidFill>
            <a:srgbClr val="FFBC4F"/>
          </a:solidFill>
          <a:ln w="9525" cap="flat" cmpd="sng">
            <a:solidFill>
              <a:srgbClr val="FFBC4F"/>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t/>
            </a:r>
            <a:endParaRPr>
              <a:latin typeface="Roboto"/>
              <a:ea typeface="Roboto"/>
              <a:cs typeface="Roboto"/>
              <a:sym typeface="Roboto"/>
            </a:endParaRPr>
          </a:p>
        </p:txBody>
      </p:sp>
      <p:sp>
        <p:nvSpPr>
          <p:cNvPr id="1048906" name="Google Shape;486;g30d35cfb9b2_3_16"/>
          <p:cNvSpPr txBox="1"/>
          <p:nvPr/>
        </p:nvSpPr>
        <p:spPr>
          <a:xfrm>
            <a:off x="393725" y="443700"/>
            <a:ext cx="9093300" cy="717600"/>
          </a:xfrm>
          <a:prstGeom prst="rect"/>
          <a:noFill/>
          <a:ln>
            <a:noFill/>
          </a:ln>
        </p:spPr>
        <p:txBody>
          <a:bodyPr anchor="ctr" anchorCtr="0" bIns="91425" lIns="91425" rIns="91425" spcFirstLastPara="1" tIns="91425" wrap="square">
            <a:noAutofit/>
          </a:bodyPr>
          <a:p>
            <a:pPr algn="l" indent="0" lvl="0" marL="0" rtl="0">
              <a:spcBef>
                <a:spcPts val="0"/>
              </a:spcBef>
              <a:spcAft>
                <a:spcPts val="0"/>
              </a:spcAft>
              <a:buNone/>
            </a:pPr>
            <a:r>
              <a:rPr b="1" sz="5900" lang="en-US">
                <a:solidFill>
                  <a:schemeClr val="lt1"/>
                </a:solidFill>
                <a:latin typeface="Playfair Display"/>
                <a:ea typeface="Playfair Display"/>
                <a:cs typeface="Playfair Display"/>
                <a:sym typeface="Playfair Display"/>
              </a:rPr>
              <a:t>Content visuals </a:t>
            </a:r>
            <a:endParaRPr b="1" sz="5900">
              <a:solidFill>
                <a:schemeClr val="lt1"/>
              </a:solidFill>
              <a:latin typeface="Playfair Display"/>
              <a:ea typeface="Playfair Display"/>
              <a:cs typeface="Playfair Display"/>
              <a:sym typeface="Playfair Display"/>
            </a:endParaRPr>
          </a:p>
        </p:txBody>
      </p:sp>
      <p:pic>
        <p:nvPicPr>
          <p:cNvPr id="2097208" name="Google Shape;487;g30d35cfb9b2_3_16"/>
          <p:cNvPicPr preferRelativeResize="0">
            <a:picLocks/>
          </p:cNvPicPr>
          <p:nvPr/>
        </p:nvPicPr>
        <p:blipFill>
          <a:blip xmlns:r="http://schemas.openxmlformats.org/officeDocument/2006/relationships" r:embed="rId1">
            <a:alphaModFix/>
          </a:blip>
          <a:stretch>
            <a:fillRect/>
          </a:stretch>
        </p:blipFill>
        <p:spPr>
          <a:xfrm>
            <a:off x="1283300" y="1787725"/>
            <a:ext cx="7955399" cy="7955399"/>
          </a:xfrm>
          <a:prstGeom prst="rect"/>
          <a:noFill/>
          <a:ln>
            <a:noFill/>
          </a:ln>
        </p:spPr>
      </p:pic>
      <p:pic>
        <p:nvPicPr>
          <p:cNvPr id="2097209" name="Google Shape;488;g30d35cfb9b2_3_16"/>
          <p:cNvPicPr preferRelativeResize="0">
            <a:picLocks/>
          </p:cNvPicPr>
          <p:nvPr/>
        </p:nvPicPr>
        <p:blipFill>
          <a:blip xmlns:r="http://schemas.openxmlformats.org/officeDocument/2006/relationships" r:embed="rId2">
            <a:alphaModFix/>
          </a:blip>
          <a:stretch>
            <a:fillRect/>
          </a:stretch>
        </p:blipFill>
        <p:spPr>
          <a:xfrm>
            <a:off x="9487025" y="1787725"/>
            <a:ext cx="7731050" cy="7955399"/>
          </a:xfrm>
          <a:prstGeom prst="rect"/>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3" name="Shape 492"/>
        <p:cNvGrpSpPr/>
        <p:nvPr/>
      </p:nvGrpSpPr>
      <p:grpSpPr>
        <a:xfrm>
          <a:off x="0" y="0"/>
          <a:ext cx="0" cy="0"/>
          <a:chOff x="0" y="0"/>
          <a:chExt cx="0" cy="0"/>
        </a:xfrm>
      </p:grpSpPr>
      <p:sp>
        <p:nvSpPr>
          <p:cNvPr id="1048909" name="Google Shape;493;g30b84092f26_0_30"/>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27</a:t>
            </a:fld>
          </a:p>
        </p:txBody>
      </p:sp>
      <p:pic>
        <p:nvPicPr>
          <p:cNvPr id="2097210" name="Google Shape;494;g30b84092f26_0_30" title="campaign .mp4">
            <a:hlinkClick r:id="rId1"/>
          </p:cNvPr>
          <p:cNvPicPr preferRelativeResize="0">
            <a:picLocks/>
          </p:cNvPicPr>
          <p:nvPr/>
        </p:nvPicPr>
        <p:blipFill>
          <a:blip xmlns:r="http://schemas.openxmlformats.org/officeDocument/2006/relationships" r:embed="rId2">
            <a:alphaModFix/>
          </a:blip>
          <a:stretch>
            <a:fillRect/>
          </a:stretch>
        </p:blipFill>
        <p:spPr>
          <a:xfrm>
            <a:off x="2675225" y="152399"/>
            <a:ext cx="5614972" cy="9982202"/>
          </a:xfrm>
          <a:prstGeom prst="rect"/>
          <a:noFill/>
          <a:ln>
            <a:noFill/>
          </a:ln>
        </p:spPr>
      </p:pic>
      <p:pic>
        <p:nvPicPr>
          <p:cNvPr id="2097211" name="Google Shape;495;g30b84092f26_0_30" title="campaign 2.mp4">
            <a:hlinkClick r:id="rId3"/>
          </p:cNvPr>
          <p:cNvPicPr preferRelativeResize="0">
            <a:picLocks/>
          </p:cNvPicPr>
          <p:nvPr/>
        </p:nvPicPr>
        <p:blipFill>
          <a:blip xmlns:r="http://schemas.openxmlformats.org/officeDocument/2006/relationships" r:embed="rId4">
            <a:alphaModFix/>
          </a:blip>
          <a:stretch>
            <a:fillRect/>
          </a:stretch>
        </p:blipFill>
        <p:spPr>
          <a:xfrm>
            <a:off x="10247725" y="185175"/>
            <a:ext cx="5529990" cy="9916650"/>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7210"/>
                                        </p:tgtEl>
                                        <p:attrNameLst>
                                          <p:attrName>style.visibility</p:attrName>
                                        </p:attrNameLst>
                                      </p:cBhvr>
                                      <p:to>
                                        <p:strVal val="visible"/>
                                      </p:to>
                                    </p:set>
                                    <p:animEffect transition="in" filter="fade">
                                      <p:cBhvr>
                                        <p:cTn dur="1000"/>
                                        <p:tgtEl>
                                          <p:spTgt spid="2097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7211"/>
                                        </p:tgtEl>
                                        <p:attrNameLst>
                                          <p:attrName>style.visibility</p:attrName>
                                        </p:attrNameLst>
                                      </p:cBhvr>
                                      <p:to>
                                        <p:strVal val="visible"/>
                                      </p:to>
                                    </p:set>
                                    <p:animEffect transition="in" filter="fade">
                                      <p:cBhvr>
                                        <p:cTn dur="1000"/>
                                        <p:tgtEl>
                                          <p:spTgt spid="2097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6" name="Shape 499"/>
        <p:cNvGrpSpPr/>
        <p:nvPr/>
      </p:nvGrpSpPr>
      <p:grpSpPr>
        <a:xfrm>
          <a:off x="0" y="0"/>
          <a:ext cx="0" cy="0"/>
          <a:chOff x="0" y="0"/>
          <a:chExt cx="0" cy="0"/>
        </a:xfrm>
      </p:grpSpPr>
      <p:sp>
        <p:nvSpPr>
          <p:cNvPr id="1048912" name="Google Shape;500;g30d35cfb9b2_3_30"/>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28</a:t>
            </a:fld>
          </a:p>
        </p:txBody>
      </p:sp>
      <p:sp>
        <p:nvSpPr>
          <p:cNvPr id="1048913" name="Google Shape;501;g30d35cfb9b2_3_30"/>
          <p:cNvSpPr/>
          <p:nvPr/>
        </p:nvSpPr>
        <p:spPr>
          <a:xfrm>
            <a:off x="0" y="0"/>
            <a:ext cx="18288000" cy="1552800"/>
          </a:xfrm>
          <a:prstGeom prst="rect"/>
          <a:solidFill>
            <a:srgbClr val="FFBC4F"/>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t/>
            </a:r>
            <a:endParaRPr>
              <a:latin typeface="Roboto"/>
              <a:ea typeface="Roboto"/>
              <a:cs typeface="Roboto"/>
              <a:sym typeface="Roboto"/>
            </a:endParaRPr>
          </a:p>
        </p:txBody>
      </p:sp>
      <p:sp>
        <p:nvSpPr>
          <p:cNvPr id="1048914" name="Google Shape;502;g30d35cfb9b2_3_30"/>
          <p:cNvSpPr txBox="1"/>
          <p:nvPr/>
        </p:nvSpPr>
        <p:spPr>
          <a:xfrm>
            <a:off x="561150" y="200100"/>
            <a:ext cx="9304800" cy="1152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5300" lang="en-US">
                <a:solidFill>
                  <a:schemeClr val="lt1"/>
                </a:solidFill>
                <a:latin typeface="Roboto"/>
                <a:ea typeface="Roboto"/>
                <a:cs typeface="Roboto"/>
                <a:sym typeface="Roboto"/>
              </a:rPr>
              <a:t>Paid Ad: C</a:t>
            </a:r>
            <a:r>
              <a:rPr b="1" sz="5300" lang="en-US">
                <a:solidFill>
                  <a:schemeClr val="lt1"/>
                </a:solidFill>
                <a:latin typeface="Roboto"/>
                <a:ea typeface="Roboto"/>
                <a:cs typeface="Roboto"/>
                <a:sym typeface="Roboto"/>
              </a:rPr>
              <a:t>ampaign</a:t>
            </a:r>
            <a:r>
              <a:rPr b="1" sz="5300" lang="en-US">
                <a:solidFill>
                  <a:schemeClr val="lt1"/>
                </a:solidFill>
                <a:latin typeface="Roboto"/>
                <a:ea typeface="Roboto"/>
                <a:cs typeface="Roboto"/>
                <a:sym typeface="Roboto"/>
              </a:rPr>
              <a:t> overview : </a:t>
            </a:r>
            <a:endParaRPr b="1" sz="5300">
              <a:solidFill>
                <a:schemeClr val="lt1"/>
              </a:solidFill>
              <a:latin typeface="Roboto"/>
              <a:ea typeface="Roboto"/>
              <a:cs typeface="Roboto"/>
              <a:sym typeface="Roboto"/>
            </a:endParaRPr>
          </a:p>
        </p:txBody>
      </p:sp>
      <p:sp>
        <p:nvSpPr>
          <p:cNvPr id="1048915" name="Google Shape;503;g30d35cfb9b2_3_30"/>
          <p:cNvSpPr txBox="1"/>
          <p:nvPr/>
        </p:nvSpPr>
        <p:spPr>
          <a:xfrm>
            <a:off x="365375" y="2161800"/>
            <a:ext cx="17008200" cy="76824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t/>
            </a:r>
            <a:endParaRPr sz="3000">
              <a:solidFill>
                <a:schemeClr val="lt1"/>
              </a:solidFill>
              <a:latin typeface="Roboto"/>
              <a:ea typeface="Roboto"/>
              <a:cs typeface="Roboto"/>
              <a:sym typeface="Roboto"/>
            </a:endParaRPr>
          </a:p>
        </p:txBody>
      </p:sp>
      <p:sp>
        <p:nvSpPr>
          <p:cNvPr id="1048916" name="Google Shape;504;g30d35cfb9b2_3_30"/>
          <p:cNvSpPr txBox="1"/>
          <p:nvPr/>
        </p:nvSpPr>
        <p:spPr>
          <a:xfrm>
            <a:off x="365375" y="1748575"/>
            <a:ext cx="16702800" cy="79599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3200" lang="en-US">
                <a:solidFill>
                  <a:srgbClr val="FFBC4F"/>
                </a:solidFill>
              </a:rPr>
              <a:t>The ad settings :</a:t>
            </a:r>
            <a:endParaRPr b="1" sz="3200">
              <a:solidFill>
                <a:srgbClr val="FFBC4F"/>
              </a:solidFill>
            </a:endParaRPr>
          </a:p>
          <a:p>
            <a:pPr algn="l" indent="-317500" lvl="0" marL="457200" rtl="0">
              <a:spcBef>
                <a:spcPts val="0"/>
              </a:spcBef>
              <a:spcAft>
                <a:spcPts val="0"/>
              </a:spcAft>
              <a:buClr>
                <a:schemeClr val="dk1"/>
              </a:buClr>
              <a:buSzPts val="1400"/>
              <a:buChar char="●"/>
            </a:pPr>
            <a:r>
              <a:rPr b="1" sz="3000" lang="en-US">
                <a:solidFill>
                  <a:schemeClr val="dk1"/>
                </a:solidFill>
              </a:rPr>
              <a:t>O</a:t>
            </a:r>
            <a:r>
              <a:rPr b="1" sz="3000" lang="en-US">
                <a:solidFill>
                  <a:schemeClr val="dk1"/>
                </a:solidFill>
              </a:rPr>
              <a:t>bjective : </a:t>
            </a:r>
            <a:r>
              <a:rPr sz="2700" lang="en-US">
                <a:solidFill>
                  <a:schemeClr val="dk1"/>
                </a:solidFill>
              </a:rPr>
              <a:t>T</a:t>
            </a:r>
            <a:r>
              <a:rPr sz="2700" lang="en-US">
                <a:solidFill>
                  <a:schemeClr val="dk1"/>
                </a:solidFill>
              </a:rPr>
              <a:t>raffic </a:t>
            </a:r>
            <a:endParaRPr sz="2700">
              <a:solidFill>
                <a:schemeClr val="dk1"/>
              </a:solidFill>
            </a:endParaRPr>
          </a:p>
          <a:p>
            <a:pPr algn="l" indent="-317500" lvl="0" marL="457200" rtl="0">
              <a:spcBef>
                <a:spcPts val="0"/>
              </a:spcBef>
              <a:spcAft>
                <a:spcPts val="0"/>
              </a:spcAft>
              <a:buClr>
                <a:schemeClr val="dk1"/>
              </a:buClr>
              <a:buSzPts val="1400"/>
              <a:buChar char="●"/>
            </a:pPr>
            <a:r>
              <a:rPr b="1" sz="3000" lang="en-US">
                <a:solidFill>
                  <a:schemeClr val="dk1"/>
                </a:solidFill>
              </a:rPr>
              <a:t>T</a:t>
            </a:r>
            <a:r>
              <a:rPr b="1" sz="3000" lang="en-US">
                <a:solidFill>
                  <a:schemeClr val="dk1"/>
                </a:solidFill>
              </a:rPr>
              <a:t>he link : </a:t>
            </a:r>
            <a:r>
              <a:rPr sz="2700" lang="en-US">
                <a:solidFill>
                  <a:schemeClr val="dk1"/>
                </a:solidFill>
              </a:rPr>
              <a:t>T</a:t>
            </a:r>
            <a:r>
              <a:rPr sz="2700" lang="en-US">
                <a:solidFill>
                  <a:schemeClr val="dk1"/>
                </a:solidFill>
              </a:rPr>
              <a:t>he book club register link </a:t>
            </a:r>
            <a:endParaRPr sz="2700">
              <a:solidFill>
                <a:schemeClr val="dk1"/>
              </a:solidFill>
            </a:endParaRPr>
          </a:p>
          <a:p>
            <a:pPr algn="l" indent="-317500" lvl="0" marL="457200" rtl="0">
              <a:spcBef>
                <a:spcPts val="0"/>
              </a:spcBef>
              <a:spcAft>
                <a:spcPts val="0"/>
              </a:spcAft>
              <a:buClr>
                <a:schemeClr val="dk1"/>
              </a:buClr>
              <a:buSzPts val="1400"/>
              <a:buChar char="●"/>
            </a:pPr>
            <a:r>
              <a:rPr b="1" sz="3000" lang="en-US">
                <a:solidFill>
                  <a:schemeClr val="dk1"/>
                </a:solidFill>
              </a:rPr>
              <a:t>O</a:t>
            </a:r>
            <a:r>
              <a:rPr b="1" sz="3000" lang="en-US">
                <a:solidFill>
                  <a:schemeClr val="dk1"/>
                </a:solidFill>
              </a:rPr>
              <a:t>ur budget : </a:t>
            </a:r>
            <a:r>
              <a:rPr sz="2700" lang="en-US">
                <a:solidFill>
                  <a:schemeClr val="dk1"/>
                </a:solidFill>
              </a:rPr>
              <a:t>1000 EGP </a:t>
            </a:r>
            <a:endParaRPr sz="2700">
              <a:solidFill>
                <a:schemeClr val="dk1"/>
              </a:solidFill>
            </a:endParaRPr>
          </a:p>
          <a:p>
            <a:pPr algn="l" indent="-317500" lvl="0" marL="457200" rtl="0">
              <a:spcBef>
                <a:spcPts val="0"/>
              </a:spcBef>
              <a:spcAft>
                <a:spcPts val="0"/>
              </a:spcAft>
              <a:buClr>
                <a:schemeClr val="dk1"/>
              </a:buClr>
              <a:buSzPts val="1400"/>
              <a:buChar char="●"/>
            </a:pPr>
            <a:r>
              <a:rPr b="1" sz="3000" lang="en-US">
                <a:solidFill>
                  <a:schemeClr val="dk1"/>
                </a:solidFill>
              </a:rPr>
              <a:t>A</a:t>
            </a:r>
            <a:r>
              <a:rPr b="1" sz="3000" lang="en-US">
                <a:solidFill>
                  <a:schemeClr val="dk1"/>
                </a:solidFill>
              </a:rPr>
              <a:t>d platform : </a:t>
            </a:r>
            <a:r>
              <a:rPr sz="2700" lang="en-US">
                <a:solidFill>
                  <a:schemeClr val="dk1"/>
                </a:solidFill>
              </a:rPr>
              <a:t>F</a:t>
            </a:r>
            <a:r>
              <a:rPr sz="2700" lang="en-US">
                <a:solidFill>
                  <a:schemeClr val="dk1"/>
                </a:solidFill>
              </a:rPr>
              <a:t>acabook </a:t>
            </a:r>
            <a:endParaRPr sz="2700">
              <a:solidFill>
                <a:schemeClr val="dk1"/>
              </a:solidFill>
            </a:endParaRPr>
          </a:p>
          <a:p>
            <a:pPr algn="l" indent="-317500" lvl="0" marL="457200" rtl="0">
              <a:spcBef>
                <a:spcPts val="0"/>
              </a:spcBef>
              <a:spcAft>
                <a:spcPts val="0"/>
              </a:spcAft>
              <a:buClr>
                <a:schemeClr val="dk1"/>
              </a:buClr>
              <a:buSzPts val="1400"/>
              <a:buChar char="●"/>
            </a:pPr>
            <a:r>
              <a:rPr b="1" sz="3000" lang="en-US">
                <a:solidFill>
                  <a:schemeClr val="dk1"/>
                </a:solidFill>
              </a:rPr>
              <a:t>C</a:t>
            </a:r>
            <a:r>
              <a:rPr b="1" sz="3000" lang="en-US">
                <a:solidFill>
                  <a:schemeClr val="dk1"/>
                </a:solidFill>
              </a:rPr>
              <a:t>onversion</a:t>
            </a:r>
            <a:r>
              <a:rPr sz="2700" lang="en-US">
                <a:solidFill>
                  <a:schemeClr val="dk1"/>
                </a:solidFill>
              </a:rPr>
              <a:t> : To messaging app</a:t>
            </a:r>
            <a:endParaRPr sz="2700">
              <a:solidFill>
                <a:schemeClr val="dk1"/>
              </a:solidFill>
            </a:endParaRPr>
          </a:p>
          <a:p>
            <a:pPr algn="l" indent="0" lvl="0" marL="0" rtl="0">
              <a:spcBef>
                <a:spcPts val="0"/>
              </a:spcBef>
              <a:spcAft>
                <a:spcPts val="0"/>
              </a:spcAft>
              <a:buNone/>
            </a:pPr>
            <a:r>
              <a:t/>
            </a:r>
            <a:endParaRPr sz="2700">
              <a:solidFill>
                <a:schemeClr val="dk1"/>
              </a:solidFill>
            </a:endParaRPr>
          </a:p>
          <a:p>
            <a:pPr algn="l" indent="0" lvl="0" marL="0" rtl="0">
              <a:spcBef>
                <a:spcPts val="0"/>
              </a:spcBef>
              <a:spcAft>
                <a:spcPts val="0"/>
              </a:spcAft>
              <a:buNone/>
            </a:pPr>
            <a:r>
              <a:rPr b="1" sz="3200" lang="en-US">
                <a:solidFill>
                  <a:srgbClr val="FFBC4F"/>
                </a:solidFill>
              </a:rPr>
              <a:t>A</a:t>
            </a:r>
            <a:r>
              <a:rPr b="1" sz="3200" lang="en-US">
                <a:solidFill>
                  <a:srgbClr val="FFBC4F"/>
                </a:solidFill>
              </a:rPr>
              <a:t>udience</a:t>
            </a:r>
            <a:r>
              <a:rPr b="1" sz="3200" lang="en-US">
                <a:solidFill>
                  <a:srgbClr val="FFBC4F"/>
                </a:solidFill>
              </a:rPr>
              <a:t> demographics :</a:t>
            </a:r>
            <a:endParaRPr b="1" sz="3200">
              <a:solidFill>
                <a:srgbClr val="FFBC4F"/>
              </a:solidFill>
            </a:endParaRPr>
          </a:p>
          <a:p>
            <a:pPr algn="l" indent="0" lvl="0" marL="457200" rtl="0">
              <a:spcBef>
                <a:spcPts val="0"/>
              </a:spcBef>
              <a:spcAft>
                <a:spcPts val="0"/>
              </a:spcAft>
              <a:buNone/>
            </a:pPr>
            <a:r>
              <a:rPr sz="2700" lang="en-US">
                <a:solidFill>
                  <a:schemeClr val="dk1"/>
                </a:solidFill>
              </a:rPr>
              <a:t>Suez </a:t>
            </a:r>
            <a:r>
              <a:rPr sz="2700" lang="en-US">
                <a:solidFill>
                  <a:schemeClr val="dk1"/>
                </a:solidFill>
              </a:rPr>
              <a:t>governorate</a:t>
            </a:r>
            <a:r>
              <a:rPr sz="2700" lang="en-US">
                <a:solidFill>
                  <a:schemeClr val="dk1"/>
                </a:solidFill>
              </a:rPr>
              <a:t> within 20 kilos </a:t>
            </a:r>
            <a:endParaRPr sz="2700">
              <a:solidFill>
                <a:schemeClr val="dk1"/>
              </a:solidFill>
            </a:endParaRPr>
          </a:p>
          <a:p>
            <a:pPr algn="l" indent="0" lvl="0" marL="457200" rtl="0">
              <a:spcBef>
                <a:spcPts val="0"/>
              </a:spcBef>
              <a:spcAft>
                <a:spcPts val="0"/>
              </a:spcAft>
              <a:buNone/>
            </a:pPr>
            <a:r>
              <a:rPr sz="2700" lang="en-US">
                <a:solidFill>
                  <a:schemeClr val="dk1"/>
                </a:solidFill>
              </a:rPr>
              <a:t>All genders </a:t>
            </a:r>
            <a:endParaRPr sz="2700">
              <a:solidFill>
                <a:schemeClr val="dk1"/>
              </a:solidFill>
            </a:endParaRPr>
          </a:p>
          <a:p>
            <a:pPr algn="l" indent="0" lvl="0" marL="457200" rtl="0">
              <a:spcBef>
                <a:spcPts val="0"/>
              </a:spcBef>
              <a:spcAft>
                <a:spcPts val="0"/>
              </a:spcAft>
              <a:buNone/>
            </a:pPr>
            <a:r>
              <a:rPr sz="2700" lang="en-US">
                <a:solidFill>
                  <a:schemeClr val="dk1"/>
                </a:solidFill>
              </a:rPr>
              <a:t>Detailed targeting : Suez university / books / </a:t>
            </a:r>
            <a:r>
              <a:rPr sz="2700" lang="en-US">
                <a:solidFill>
                  <a:schemeClr val="dk1"/>
                </a:solidFill>
              </a:rPr>
              <a:t>Reading /</a:t>
            </a:r>
            <a:r>
              <a:rPr sz="2700" lang="en-US">
                <a:solidFill>
                  <a:schemeClr val="dk1"/>
                </a:solidFill>
              </a:rPr>
              <a:t> </a:t>
            </a:r>
            <a:r>
              <a:rPr sz="2700" lang="en-US">
                <a:solidFill>
                  <a:schemeClr val="dk1"/>
                </a:solidFill>
              </a:rPr>
              <a:t>family and friends </a:t>
            </a:r>
            <a:endParaRPr sz="2700">
              <a:solidFill>
                <a:schemeClr val="dk1"/>
              </a:solidFill>
            </a:endParaRPr>
          </a:p>
          <a:p>
            <a:pPr algn="l" indent="0" lvl="0" marL="0" rtl="0">
              <a:spcBef>
                <a:spcPts val="0"/>
              </a:spcBef>
              <a:spcAft>
                <a:spcPts val="0"/>
              </a:spcAft>
              <a:buNone/>
            </a:pPr>
            <a:r>
              <a:t/>
            </a:r>
            <a:endParaRPr sz="2700">
              <a:solidFill>
                <a:schemeClr val="dk1"/>
              </a:solidFill>
            </a:endParaRPr>
          </a:p>
          <a:p>
            <a:pPr algn="l" indent="0" lvl="0" marL="0" rtl="0">
              <a:spcBef>
                <a:spcPts val="0"/>
              </a:spcBef>
              <a:spcAft>
                <a:spcPts val="0"/>
              </a:spcAft>
              <a:buNone/>
            </a:pPr>
            <a:r>
              <a:rPr b="1" sz="3200" lang="en-US">
                <a:solidFill>
                  <a:srgbClr val="FFBC4F"/>
                </a:solidFill>
              </a:rPr>
              <a:t>CTA :</a:t>
            </a:r>
            <a:r>
              <a:rPr sz="2700" lang="en-US">
                <a:solidFill>
                  <a:schemeClr val="dk1"/>
                </a:solidFill>
              </a:rPr>
              <a:t> Buy tickets </a:t>
            </a:r>
            <a:endParaRPr sz="2700">
              <a:solidFill>
                <a:schemeClr val="dk1"/>
              </a:solidFill>
            </a:endParaRPr>
          </a:p>
          <a:p>
            <a:pPr algn="l" indent="0" lvl="0" marL="0" rtl="0">
              <a:spcBef>
                <a:spcPts val="0"/>
              </a:spcBef>
              <a:spcAft>
                <a:spcPts val="0"/>
              </a:spcAft>
              <a:buClr>
                <a:schemeClr val="dk1"/>
              </a:buClr>
              <a:buSzPts val="1100"/>
              <a:buFont typeface="Arial"/>
              <a:buNone/>
            </a:pPr>
            <a:r>
              <a:t/>
            </a:r>
            <a:endParaRPr sz="2700">
              <a:solidFill>
                <a:schemeClr val="dk1"/>
              </a:solidFill>
            </a:endParaRPr>
          </a:p>
          <a:p>
            <a:pPr algn="l" indent="0" lvl="0" marL="0" rtl="0">
              <a:spcBef>
                <a:spcPts val="0"/>
              </a:spcBef>
              <a:spcAft>
                <a:spcPts val="0"/>
              </a:spcAft>
              <a:buNone/>
            </a:pPr>
            <a:r>
              <a:t/>
            </a:r>
            <a:endParaRPr sz="2700">
              <a:solidFill>
                <a:schemeClr val="dk1"/>
              </a:solidFill>
            </a:endParaRPr>
          </a:p>
        </p:txBody>
      </p:sp>
      <p:pic>
        <p:nvPicPr>
          <p:cNvPr id="2097212" name="Google Shape;505;g30d35cfb9b2_3_30" title="paid ad.mp4">
            <a:hlinkClick r:id="rId1"/>
          </p:cNvPr>
          <p:cNvPicPr preferRelativeResize="0">
            <a:picLocks/>
          </p:cNvPicPr>
          <p:nvPr/>
        </p:nvPicPr>
        <p:blipFill>
          <a:blip xmlns:r="http://schemas.openxmlformats.org/officeDocument/2006/relationships" r:embed="rId2">
            <a:alphaModFix/>
          </a:blip>
          <a:stretch>
            <a:fillRect/>
          </a:stretch>
        </p:blipFill>
        <p:spPr>
          <a:xfrm>
            <a:off x="12515225" y="1856550"/>
            <a:ext cx="4552950" cy="8096250"/>
          </a:xfrm>
          <a:prstGeom prst="rect"/>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7212"/>
                                        </p:tgtEl>
                                        <p:attrNameLst>
                                          <p:attrName>style.visibility</p:attrName>
                                        </p:attrNameLst>
                                      </p:cBhvr>
                                      <p:to>
                                        <p:strVal val="visible"/>
                                      </p:to>
                                    </p:set>
                                    <p:animEffect transition="in" filter="fade">
                                      <p:cBhvr>
                                        <p:cTn dur="1000"/>
                                        <p:tgtEl>
                                          <p:spTgt spid="2097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9" name="Shape 509"/>
        <p:cNvGrpSpPr/>
        <p:nvPr/>
      </p:nvGrpSpPr>
      <p:grpSpPr>
        <a:xfrm>
          <a:off x="0" y="0"/>
          <a:ext cx="0" cy="0"/>
          <a:chOff x="0" y="0"/>
          <a:chExt cx="0" cy="0"/>
        </a:xfrm>
      </p:grpSpPr>
      <p:sp>
        <p:nvSpPr>
          <p:cNvPr id="1048919" name="Google Shape;510;g30d35cfb9b2_3_56"/>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None/>
            </a:pPr>
            <a:fld id="{00000000-1234-1234-1234-123412341234}" type="slidenum">
              <a:rPr lang="en-US"/>
              <a:t>29</a:t>
            </a:fld>
          </a:p>
        </p:txBody>
      </p:sp>
      <p:sp>
        <p:nvSpPr>
          <p:cNvPr id="1048920" name="Google Shape;511;g30d35cfb9b2_3_56"/>
          <p:cNvSpPr/>
          <p:nvPr/>
        </p:nvSpPr>
        <p:spPr>
          <a:xfrm>
            <a:off x="0" y="0"/>
            <a:ext cx="18288000" cy="1552800"/>
          </a:xfrm>
          <a:prstGeom prst="rect"/>
          <a:solidFill>
            <a:srgbClr val="FFBC4F"/>
          </a:solidFill>
          <a:ln w="9525" cap="flat" cmpd="sng">
            <a:solidFill>
              <a:srgbClr val="FFBC4F"/>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t/>
            </a:r>
            <a:endParaRPr>
              <a:latin typeface="Roboto"/>
              <a:ea typeface="Roboto"/>
              <a:cs typeface="Roboto"/>
              <a:sym typeface="Roboto"/>
            </a:endParaRPr>
          </a:p>
        </p:txBody>
      </p:sp>
      <p:sp>
        <p:nvSpPr>
          <p:cNvPr id="1048921" name="Google Shape;512;g30d35cfb9b2_3_56"/>
          <p:cNvSpPr txBox="1"/>
          <p:nvPr/>
        </p:nvSpPr>
        <p:spPr>
          <a:xfrm>
            <a:off x="561150" y="200100"/>
            <a:ext cx="7002900" cy="1152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5300" lang="en-US">
                <a:solidFill>
                  <a:schemeClr val="lt1"/>
                </a:solidFill>
                <a:latin typeface="Roboto"/>
                <a:ea typeface="Roboto"/>
                <a:cs typeface="Roboto"/>
                <a:sym typeface="Roboto"/>
              </a:rPr>
              <a:t>campaign overview : </a:t>
            </a:r>
            <a:endParaRPr b="1" sz="5300">
              <a:solidFill>
                <a:schemeClr val="lt1"/>
              </a:solidFill>
              <a:latin typeface="Roboto"/>
              <a:ea typeface="Roboto"/>
              <a:cs typeface="Roboto"/>
              <a:sym typeface="Roboto"/>
            </a:endParaRPr>
          </a:p>
        </p:txBody>
      </p:sp>
      <p:sp>
        <p:nvSpPr>
          <p:cNvPr id="1048922" name="Google Shape;513;g30d35cfb9b2_3_56"/>
          <p:cNvSpPr txBox="1"/>
          <p:nvPr/>
        </p:nvSpPr>
        <p:spPr>
          <a:xfrm>
            <a:off x="365375" y="2161800"/>
            <a:ext cx="17008200" cy="76824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t/>
            </a:r>
            <a:endParaRPr sz="3000">
              <a:solidFill>
                <a:schemeClr val="lt1"/>
              </a:solidFill>
              <a:latin typeface="Roboto"/>
              <a:ea typeface="Roboto"/>
              <a:cs typeface="Roboto"/>
              <a:sym typeface="Roboto"/>
            </a:endParaRPr>
          </a:p>
        </p:txBody>
      </p:sp>
      <p:sp>
        <p:nvSpPr>
          <p:cNvPr id="1048923" name="Google Shape;514;g30d35cfb9b2_3_56"/>
          <p:cNvSpPr txBox="1"/>
          <p:nvPr/>
        </p:nvSpPr>
        <p:spPr>
          <a:xfrm>
            <a:off x="278375" y="1748575"/>
            <a:ext cx="16724400" cy="61767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4000" lang="en-US">
                <a:solidFill>
                  <a:schemeClr val="dk1"/>
                </a:solidFill>
              </a:rPr>
              <a:t>leads : </a:t>
            </a:r>
            <a:r>
              <a:rPr sz="4000" lang="en-US">
                <a:solidFill>
                  <a:schemeClr val="dk1"/>
                </a:solidFill>
              </a:rPr>
              <a:t>20 leads </a:t>
            </a:r>
            <a:endParaRPr sz="4000">
              <a:solidFill>
                <a:schemeClr val="dk1"/>
              </a:solidFill>
            </a:endParaRPr>
          </a:p>
          <a:p>
            <a:pPr algn="l" indent="0" lvl="0" marL="0" rtl="0">
              <a:spcBef>
                <a:spcPts val="0"/>
              </a:spcBef>
              <a:spcAft>
                <a:spcPts val="0"/>
              </a:spcAft>
              <a:buNone/>
            </a:pPr>
            <a:r>
              <a:t/>
            </a:r>
            <a:endParaRPr b="1" sz="4000">
              <a:solidFill>
                <a:schemeClr val="dk1"/>
              </a:solidFill>
            </a:endParaRPr>
          </a:p>
          <a:p>
            <a:pPr algn="l" indent="0" lvl="0" marL="0" rtl="0">
              <a:spcBef>
                <a:spcPts val="0"/>
              </a:spcBef>
              <a:spcAft>
                <a:spcPts val="0"/>
              </a:spcAft>
              <a:buNone/>
            </a:pPr>
            <a:r>
              <a:rPr b="1" sz="4000" lang="en-US">
                <a:solidFill>
                  <a:schemeClr val="dk1"/>
                </a:solidFill>
              </a:rPr>
              <a:t>Total Clicks</a:t>
            </a:r>
            <a:r>
              <a:rPr sz="4000" lang="en-US">
                <a:solidFill>
                  <a:schemeClr val="dk1"/>
                </a:solidFill>
              </a:rPr>
              <a:t>: 91</a:t>
            </a:r>
            <a:endParaRPr sz="4000">
              <a:solidFill>
                <a:schemeClr val="dk1"/>
              </a:solidFill>
            </a:endParaRPr>
          </a:p>
          <a:p>
            <a:pPr algn="l" indent="0" lvl="0" marL="0" rtl="0">
              <a:spcBef>
                <a:spcPts val="0"/>
              </a:spcBef>
              <a:spcAft>
                <a:spcPts val="0"/>
              </a:spcAft>
              <a:buNone/>
            </a:pPr>
            <a:r>
              <a:t/>
            </a:r>
            <a:endParaRPr b="1" sz="4000">
              <a:solidFill>
                <a:schemeClr val="dk1"/>
              </a:solidFill>
            </a:endParaRPr>
          </a:p>
          <a:p>
            <a:pPr algn="l" indent="0" lvl="0" marL="0" rtl="0">
              <a:spcBef>
                <a:spcPts val="0"/>
              </a:spcBef>
              <a:spcAft>
                <a:spcPts val="0"/>
              </a:spcAft>
              <a:buClr>
                <a:schemeClr val="dk1"/>
              </a:buClr>
              <a:buSzPts val="1100"/>
              <a:buFont typeface="Arial"/>
              <a:buNone/>
            </a:pPr>
            <a:r>
              <a:rPr b="1" sz="4000" lang="en-US">
                <a:solidFill>
                  <a:schemeClr val="dk1"/>
                </a:solidFill>
              </a:rPr>
              <a:t>Click-Through Rate (CTR)</a:t>
            </a:r>
            <a:r>
              <a:rPr sz="4000" lang="en-US">
                <a:solidFill>
                  <a:schemeClr val="dk1"/>
                </a:solidFill>
              </a:rPr>
              <a:t>: 1.32</a:t>
            </a:r>
            <a:endParaRPr sz="4000">
              <a:solidFill>
                <a:schemeClr val="dk1"/>
              </a:solidFill>
            </a:endParaRPr>
          </a:p>
          <a:p>
            <a:pPr algn="l" indent="0" lvl="0" marL="0" rtl="0">
              <a:spcBef>
                <a:spcPts val="0"/>
              </a:spcBef>
              <a:spcAft>
                <a:spcPts val="0"/>
              </a:spcAft>
              <a:buNone/>
            </a:pPr>
            <a:r>
              <a:t/>
            </a:r>
            <a:endParaRPr b="1" sz="4000">
              <a:solidFill>
                <a:schemeClr val="dk1"/>
              </a:solidFill>
            </a:endParaRPr>
          </a:p>
          <a:p>
            <a:pPr algn="l" indent="0" lvl="0" marL="0" rtl="0">
              <a:spcBef>
                <a:spcPts val="0"/>
              </a:spcBef>
              <a:spcAft>
                <a:spcPts val="0"/>
              </a:spcAft>
              <a:buClr>
                <a:schemeClr val="dk1"/>
              </a:buClr>
              <a:buSzPts val="1100"/>
              <a:buFont typeface="Arial"/>
              <a:buNone/>
            </a:pPr>
            <a:r>
              <a:rPr b="1" sz="4000" lang="en-US">
                <a:solidFill>
                  <a:schemeClr val="dk1"/>
                </a:solidFill>
              </a:rPr>
              <a:t>Cost Per Click (CPC)</a:t>
            </a:r>
            <a:r>
              <a:rPr sz="4000" lang="en-US">
                <a:solidFill>
                  <a:schemeClr val="dk1"/>
                </a:solidFill>
              </a:rPr>
              <a:t>: 1.97 EGP</a:t>
            </a:r>
            <a:endParaRPr sz="4000">
              <a:solidFill>
                <a:schemeClr val="dk1"/>
              </a:solidFill>
            </a:endParaRPr>
          </a:p>
          <a:p>
            <a:pPr algn="l" indent="0" lvl="0" marL="0" rtl="0">
              <a:spcBef>
                <a:spcPts val="0"/>
              </a:spcBef>
              <a:spcAft>
                <a:spcPts val="0"/>
              </a:spcAft>
              <a:buNone/>
            </a:pPr>
            <a:r>
              <a:t/>
            </a:r>
            <a:endParaRPr b="1" sz="4000">
              <a:solidFill>
                <a:schemeClr val="dk1"/>
              </a:solidFill>
            </a:endParaRPr>
          </a:p>
          <a:p>
            <a:pPr algn="l" indent="0" lvl="0" marL="0" rtl="0">
              <a:spcBef>
                <a:spcPts val="0"/>
              </a:spcBef>
              <a:spcAft>
                <a:spcPts val="0"/>
              </a:spcAft>
              <a:buNone/>
            </a:pPr>
            <a:r>
              <a:rPr b="1" sz="4000" lang="en-US">
                <a:solidFill>
                  <a:schemeClr val="dk1"/>
                </a:solidFill>
              </a:rPr>
              <a:t>Impressions and Reach</a:t>
            </a:r>
            <a:r>
              <a:rPr sz="4000" lang="en-US">
                <a:solidFill>
                  <a:schemeClr val="dk1"/>
                </a:solidFill>
              </a:rPr>
              <a:t>: 6.871 </a:t>
            </a:r>
            <a:r>
              <a:rPr sz="4000" lang="en-US">
                <a:solidFill>
                  <a:schemeClr val="dk1"/>
                </a:solidFill>
              </a:rPr>
              <a:t>impressions</a:t>
            </a:r>
            <a:r>
              <a:rPr sz="4000" lang="en-US">
                <a:solidFill>
                  <a:schemeClr val="dk1"/>
                </a:solidFill>
              </a:rPr>
              <a:t> </a:t>
            </a:r>
            <a:endParaRPr sz="4000">
              <a:solidFill>
                <a:schemeClr val="dk1"/>
              </a:solidFill>
            </a:endParaRPr>
          </a:p>
          <a:p>
            <a:pPr algn="l" indent="0" lvl="0" marL="0" rtl="0">
              <a:spcBef>
                <a:spcPts val="0"/>
              </a:spcBef>
              <a:spcAft>
                <a:spcPts val="0"/>
              </a:spcAft>
              <a:buClr>
                <a:schemeClr val="dk1"/>
              </a:buClr>
              <a:buSzPts val="1100"/>
              <a:buFont typeface="Arial"/>
              <a:buNone/>
            </a:pPr>
            <a:r>
              <a:t/>
            </a:r>
            <a:endParaRPr sz="4000">
              <a:solidFill>
                <a:schemeClr val="dk1"/>
              </a:solidFill>
            </a:endParaRPr>
          </a:p>
          <a:p>
            <a:pPr algn="l" indent="0" lvl="0" marL="0" rtl="0">
              <a:spcBef>
                <a:spcPts val="0"/>
              </a:spcBef>
              <a:spcAft>
                <a:spcPts val="0"/>
              </a:spcAft>
              <a:buNone/>
            </a:pPr>
            <a:r>
              <a:t/>
            </a:r>
            <a:endParaRPr sz="40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81" name="Shape 64"/>
        <p:cNvGrpSpPr/>
        <p:nvPr/>
      </p:nvGrpSpPr>
      <p:grpSpPr>
        <a:xfrm>
          <a:off x="0" y="0"/>
          <a:ext cx="0" cy="0"/>
          <a:chOff x="0" y="0"/>
          <a:chExt cx="0" cy="0"/>
        </a:xfrm>
      </p:grpSpPr>
      <p:pic>
        <p:nvPicPr>
          <p:cNvPr id="2097160" name="Google Shape;65;p3"/>
          <p:cNvPicPr preferRelativeResize="0">
            <a:picLocks/>
          </p:cNvPicPr>
          <p:nvPr/>
        </p:nvPicPr>
        <p:blipFill rotWithShape="1">
          <a:blip xmlns:r="http://schemas.openxmlformats.org/officeDocument/2006/relationships" r:embed="rId1">
            <a:alphaModFix/>
          </a:blip>
          <a:srcRect l="0" t="0" r="0" b="0"/>
          <a:stretch>
            <a:fillRect/>
          </a:stretch>
        </p:blipFill>
        <p:spPr>
          <a:xfrm>
            <a:off x="2" y="0"/>
            <a:ext cx="18287998" cy="10287001"/>
          </a:xfrm>
          <a:prstGeom prst="rect"/>
          <a:noFill/>
          <a:ln>
            <a:noFill/>
          </a:ln>
        </p:spPr>
      </p:pic>
      <p:sp>
        <p:nvSpPr>
          <p:cNvPr id="1048735" name="Google Shape;66;p3"/>
          <p:cNvSpPr txBox="1"/>
          <p:nvPr>
            <p:ph type="title"/>
          </p:nvPr>
        </p:nvSpPr>
        <p:spPr>
          <a:xfrm>
            <a:off x="924328" y="777601"/>
            <a:ext cx="6937500" cy="1056626"/>
          </a:xfrm>
          <a:prstGeom prst="rect"/>
          <a:noFill/>
          <a:ln>
            <a:noFill/>
          </a:ln>
        </p:spPr>
        <p:txBody>
          <a:bodyPr anchor="t" anchorCtr="0" bIns="0" lIns="0" rIns="0" spcFirstLastPara="1" tIns="15225" wrap="square">
            <a:spAutoFit/>
          </a:bodyPr>
          <a:p>
            <a:pPr algn="l" indent="0" lvl="0" marL="12700" rtl="0">
              <a:lnSpc>
                <a:spcPct val="100000"/>
              </a:lnSpc>
              <a:spcBef>
                <a:spcPts val="0"/>
              </a:spcBef>
              <a:spcAft>
                <a:spcPts val="0"/>
              </a:spcAft>
              <a:buNone/>
            </a:pPr>
            <a:r>
              <a:rPr b="1" sz="7000" lang="en-US">
                <a:solidFill>
                  <a:schemeClr val="lt1"/>
                </a:solidFill>
                <a:latin typeface="Playfair Display"/>
                <a:ea typeface="Playfair Display"/>
                <a:cs typeface="Playfair Display"/>
                <a:sym typeface="Playfair Display"/>
              </a:rPr>
              <a:t>ABOUT SATR</a:t>
            </a:r>
            <a:endParaRPr b="1" sz="7000">
              <a:solidFill>
                <a:schemeClr val="lt1"/>
              </a:solidFill>
              <a:latin typeface="Playfair Display"/>
              <a:ea typeface="Playfair Display"/>
              <a:cs typeface="Playfair Display"/>
              <a:sym typeface="Playfair Display"/>
            </a:endParaRPr>
          </a:p>
        </p:txBody>
      </p:sp>
      <p:pic>
        <p:nvPicPr>
          <p:cNvPr id="2097161" name="Google Shape;67;p3"/>
          <p:cNvPicPr preferRelativeResize="0">
            <a:picLocks/>
          </p:cNvPicPr>
          <p:nvPr/>
        </p:nvPicPr>
        <p:blipFill rotWithShape="1">
          <a:blip xmlns:r="http://schemas.openxmlformats.org/officeDocument/2006/relationships" r:embed="rId2">
            <a:alphaModFix/>
          </a:blip>
          <a:srcRect l="0" t="0" r="0" b="0"/>
          <a:stretch>
            <a:fillRect/>
          </a:stretch>
        </p:blipFill>
        <p:spPr>
          <a:xfrm>
            <a:off x="15247002" y="320052"/>
            <a:ext cx="2480175" cy="2476451"/>
          </a:xfrm>
          <a:prstGeom prst="rect"/>
          <a:noFill/>
          <a:ln>
            <a:noFill/>
          </a:ln>
        </p:spPr>
      </p:pic>
      <p:sp>
        <p:nvSpPr>
          <p:cNvPr id="1048736" name="Google Shape;68;p3"/>
          <p:cNvSpPr txBox="1"/>
          <p:nvPr/>
        </p:nvSpPr>
        <p:spPr>
          <a:xfrm>
            <a:off x="939800" y="2638864"/>
            <a:ext cx="14993700" cy="4335780"/>
          </a:xfrm>
          <a:prstGeom prst="rect"/>
          <a:noFill/>
          <a:ln>
            <a:noFill/>
          </a:ln>
        </p:spPr>
        <p:txBody>
          <a:bodyPr anchor="t" anchorCtr="0" bIns="0" lIns="0" rIns="0" spcFirstLastPara="1" tIns="12700" wrap="square">
            <a:spAutoFit/>
          </a:bodyPr>
          <a:p>
            <a:pPr algn="l" indent="0" lvl="0" marL="12700" marR="427990" rtl="0">
              <a:lnSpc>
                <a:spcPct val="125000"/>
              </a:lnSpc>
              <a:spcBef>
                <a:spcPts val="0"/>
              </a:spcBef>
              <a:spcAft>
                <a:spcPts val="0"/>
              </a:spcAft>
              <a:buNone/>
            </a:pPr>
            <a:r>
              <a:rPr sz="3500" lang="en-US">
                <a:solidFill>
                  <a:srgbClr val="FFFFFF"/>
                </a:solidFill>
                <a:latin typeface="Roboto Light"/>
                <a:ea typeface="Roboto Light"/>
                <a:cs typeface="Roboto Light"/>
                <a:sym typeface="Roboto Light"/>
              </a:rPr>
              <a:t>Established in 2023 and primarily serving the Suez region in Egypt, Satr is a  book exchange platform dedicated to fostering a love for reading and  knowledge sharing.</a:t>
            </a:r>
            <a:endParaRPr sz="3500">
              <a:solidFill>
                <a:schemeClr val="dk1"/>
              </a:solidFill>
              <a:latin typeface="Roboto Light"/>
              <a:ea typeface="Roboto Light"/>
              <a:cs typeface="Roboto Light"/>
              <a:sym typeface="Roboto Light"/>
            </a:endParaRPr>
          </a:p>
          <a:p>
            <a:pPr algn="l" indent="0" lvl="0" marL="0" marR="0" rtl="0">
              <a:lnSpc>
                <a:spcPct val="100000"/>
              </a:lnSpc>
              <a:spcBef>
                <a:spcPts val="55"/>
              </a:spcBef>
              <a:spcAft>
                <a:spcPts val="0"/>
              </a:spcAft>
              <a:buNone/>
            </a:pPr>
            <a:r>
              <a:t/>
            </a:r>
            <a:endParaRPr sz="3500">
              <a:solidFill>
                <a:schemeClr val="dk1"/>
              </a:solidFill>
              <a:latin typeface="Roboto Light"/>
              <a:ea typeface="Roboto Light"/>
              <a:cs typeface="Roboto Light"/>
              <a:sym typeface="Roboto Light"/>
            </a:endParaRPr>
          </a:p>
          <a:p>
            <a:pPr algn="l" indent="0" lvl="0" marL="12700" marR="5080" rtl="0">
              <a:lnSpc>
                <a:spcPct val="125000"/>
              </a:lnSpc>
              <a:spcBef>
                <a:spcPts val="5"/>
              </a:spcBef>
              <a:spcAft>
                <a:spcPts val="0"/>
              </a:spcAft>
              <a:buNone/>
            </a:pPr>
            <a:r>
              <a:rPr sz="3500" lang="en-US">
                <a:solidFill>
                  <a:srgbClr val="FFFFFF"/>
                </a:solidFill>
                <a:latin typeface="Roboto Light"/>
                <a:ea typeface="Roboto Light"/>
                <a:cs typeface="Roboto Light"/>
                <a:sym typeface="Roboto Light"/>
              </a:rPr>
              <a:t>Through Satr, readers can easily exchange books, discover new perspectives,  and connect with a community that values lifelong learning and the joy of  storytelling.</a:t>
            </a:r>
            <a:endParaRPr sz="3500">
              <a:solidFill>
                <a:schemeClr val="dk1"/>
              </a:solidFill>
              <a:latin typeface="Roboto Light"/>
              <a:ea typeface="Roboto Light"/>
              <a:cs typeface="Roboto Light"/>
              <a:sym typeface="Roboto Light"/>
            </a:endParaRPr>
          </a:p>
          <a:p>
            <a:pPr algn="l" indent="0" lvl="0" marL="0" marR="0" rtl="0">
              <a:lnSpc>
                <a:spcPct val="100000"/>
              </a:lnSpc>
              <a:spcBef>
                <a:spcPts val="30"/>
              </a:spcBef>
              <a:spcAft>
                <a:spcPts val="0"/>
              </a:spcAft>
              <a:buNone/>
            </a:pPr>
            <a:r>
              <a:t/>
            </a:r>
            <a:endParaRPr sz="3500">
              <a:solidFill>
                <a:schemeClr val="dk1"/>
              </a:solidFill>
              <a:latin typeface="Roboto"/>
              <a:ea typeface="Roboto"/>
              <a:cs typeface="Roboto"/>
              <a:sym typeface="Roboto"/>
            </a:endParaRPr>
          </a:p>
        </p:txBody>
      </p:sp>
      <p:sp>
        <p:nvSpPr>
          <p:cNvPr id="1048737" name="Google Shape;69;p3"/>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3</a:t>
            </a:fld>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52" name="Shape 518"/>
        <p:cNvGrpSpPr/>
        <p:nvPr/>
      </p:nvGrpSpPr>
      <p:grpSpPr>
        <a:xfrm>
          <a:off x="0" y="0"/>
          <a:ext cx="0" cy="0"/>
          <a:chOff x="0" y="0"/>
          <a:chExt cx="0" cy="0"/>
        </a:xfrm>
      </p:grpSpPr>
      <p:sp>
        <p:nvSpPr>
          <p:cNvPr id="1048926" name="Google Shape;519;g30d35cfb9b2_3_72"/>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None/>
            </a:pPr>
            <a:fld id="{00000000-1234-1234-1234-123412341234}" type="slidenum">
              <a:rPr lang="en-US"/>
              <a:t>30</a:t>
            </a:fld>
          </a:p>
        </p:txBody>
      </p:sp>
      <p:sp>
        <p:nvSpPr>
          <p:cNvPr id="1048927" name="Google Shape;520;g30d35cfb9b2_3_72"/>
          <p:cNvSpPr/>
          <p:nvPr/>
        </p:nvSpPr>
        <p:spPr>
          <a:xfrm>
            <a:off x="1085700" y="2925150"/>
            <a:ext cx="16116600" cy="4436700"/>
          </a:xfrm>
          <a:prstGeom prst="rect"/>
          <a:solidFill>
            <a:srgbClr val="FFBC4F"/>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t/>
            </a:r>
            <a:endParaRPr>
              <a:latin typeface="Roboto"/>
              <a:ea typeface="Roboto"/>
              <a:cs typeface="Roboto"/>
              <a:sym typeface="Roboto"/>
            </a:endParaRPr>
          </a:p>
        </p:txBody>
      </p:sp>
      <p:sp>
        <p:nvSpPr>
          <p:cNvPr id="1048928" name="Google Shape;521;g30d35cfb9b2_3_72"/>
          <p:cNvSpPr txBox="1"/>
          <p:nvPr/>
        </p:nvSpPr>
        <p:spPr>
          <a:xfrm>
            <a:off x="2434650" y="4589100"/>
            <a:ext cx="13418700" cy="878100"/>
          </a:xfrm>
          <a:prstGeom prst="rect"/>
          <a:noFill/>
          <a:ln>
            <a:noFill/>
          </a:ln>
        </p:spPr>
        <p:txBody>
          <a:bodyPr anchor="t" anchorCtr="0" bIns="0" lIns="0" rIns="0" spcFirstLastPara="1" tIns="15875" wrap="square">
            <a:spAutoFit/>
          </a:bodyPr>
          <a:p>
            <a:pPr algn="ctr" indent="0" lvl="0" marL="12700" marR="0" rtl="0">
              <a:lnSpc>
                <a:spcPct val="100000"/>
              </a:lnSpc>
              <a:spcBef>
                <a:spcPts val="0"/>
              </a:spcBef>
              <a:spcAft>
                <a:spcPts val="0"/>
              </a:spcAft>
              <a:buNone/>
            </a:pPr>
            <a:r>
              <a:rPr b="1" sz="5600" lang="en-US">
                <a:solidFill>
                  <a:srgbClr val="FFFFFF"/>
                </a:solidFill>
                <a:latin typeface="Playfair Display"/>
                <a:ea typeface="Playfair Display"/>
                <a:cs typeface="Playfair Display"/>
                <a:sym typeface="Playfair Display"/>
              </a:rPr>
              <a:t> Our campaign : organic results  </a:t>
            </a:r>
            <a:endParaRPr b="1" sz="5600">
              <a:solidFill>
                <a:schemeClr val="dk1"/>
              </a:solidFill>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55" name="Shape 525"/>
        <p:cNvGrpSpPr/>
        <p:nvPr/>
      </p:nvGrpSpPr>
      <p:grpSpPr>
        <a:xfrm>
          <a:off x="0" y="0"/>
          <a:ext cx="0" cy="0"/>
          <a:chOff x="0" y="0"/>
          <a:chExt cx="0" cy="0"/>
        </a:xfrm>
      </p:grpSpPr>
      <p:sp>
        <p:nvSpPr>
          <p:cNvPr id="1048931" name="Google Shape;526;g30d35cfb9b2_3_78"/>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None/>
            </a:pPr>
            <a:fld id="{00000000-1234-1234-1234-123412341234}" type="slidenum">
              <a:rPr lang="en-US"/>
              <a:t>31</a:t>
            </a:fld>
          </a:p>
        </p:txBody>
      </p:sp>
      <p:sp>
        <p:nvSpPr>
          <p:cNvPr id="1048932" name="Google Shape;527;g30d35cfb9b2_3_78"/>
          <p:cNvSpPr/>
          <p:nvPr/>
        </p:nvSpPr>
        <p:spPr>
          <a:xfrm>
            <a:off x="0" y="0"/>
            <a:ext cx="18288000" cy="1552800"/>
          </a:xfrm>
          <a:prstGeom prst="rect"/>
          <a:solidFill>
            <a:srgbClr val="FFBC4F"/>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t/>
            </a:r>
            <a:endParaRPr>
              <a:latin typeface="Roboto"/>
              <a:ea typeface="Roboto"/>
              <a:cs typeface="Roboto"/>
              <a:sym typeface="Roboto"/>
            </a:endParaRPr>
          </a:p>
        </p:txBody>
      </p:sp>
      <p:sp>
        <p:nvSpPr>
          <p:cNvPr id="1048933" name="Google Shape;528;g30d35cfb9b2_3_78"/>
          <p:cNvSpPr txBox="1"/>
          <p:nvPr/>
        </p:nvSpPr>
        <p:spPr>
          <a:xfrm>
            <a:off x="561150" y="200100"/>
            <a:ext cx="8351400" cy="1152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5300" lang="en-US">
                <a:solidFill>
                  <a:schemeClr val="lt1"/>
                </a:solidFill>
                <a:latin typeface="Roboto"/>
                <a:ea typeface="Roboto"/>
                <a:cs typeface="Roboto"/>
                <a:sym typeface="Roboto"/>
              </a:rPr>
              <a:t>Organic results</a:t>
            </a:r>
            <a:endParaRPr b="1" sz="5300">
              <a:solidFill>
                <a:schemeClr val="lt1"/>
              </a:solidFill>
              <a:latin typeface="Roboto"/>
              <a:ea typeface="Roboto"/>
              <a:cs typeface="Roboto"/>
              <a:sym typeface="Roboto"/>
            </a:endParaRPr>
          </a:p>
        </p:txBody>
      </p:sp>
      <p:sp>
        <p:nvSpPr>
          <p:cNvPr id="1048934" name="Google Shape;529;g30d35cfb9b2_3_78"/>
          <p:cNvSpPr txBox="1"/>
          <p:nvPr/>
        </p:nvSpPr>
        <p:spPr>
          <a:xfrm>
            <a:off x="365375" y="2161800"/>
            <a:ext cx="17008200" cy="76824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t/>
            </a:r>
            <a:endParaRPr sz="3000">
              <a:solidFill>
                <a:schemeClr val="lt1"/>
              </a:solidFill>
              <a:latin typeface="Roboto"/>
              <a:ea typeface="Roboto"/>
              <a:cs typeface="Roboto"/>
              <a:sym typeface="Roboto"/>
            </a:endParaRPr>
          </a:p>
        </p:txBody>
      </p:sp>
      <p:sp>
        <p:nvSpPr>
          <p:cNvPr id="1048935" name="Google Shape;530;g30d35cfb9b2_3_78"/>
          <p:cNvSpPr txBox="1"/>
          <p:nvPr/>
        </p:nvSpPr>
        <p:spPr>
          <a:xfrm>
            <a:off x="278375" y="1748575"/>
            <a:ext cx="17641200" cy="7959900"/>
          </a:xfrm>
          <a:prstGeom prst="rect"/>
          <a:noFill/>
          <a:ln>
            <a:noFill/>
          </a:ln>
        </p:spPr>
        <p:txBody>
          <a:bodyPr anchor="t" anchorCtr="0" bIns="91425" lIns="91425" rIns="91425" spcFirstLastPara="1" tIns="91425" wrap="square">
            <a:noAutofit/>
          </a:bodyPr>
          <a:p>
            <a:pPr algn="l" indent="0" lvl="0" marL="457200" rtl="0">
              <a:lnSpc>
                <a:spcPct val="115000"/>
              </a:lnSpc>
              <a:spcBef>
                <a:spcPts val="1200"/>
              </a:spcBef>
              <a:spcAft>
                <a:spcPts val="0"/>
              </a:spcAft>
              <a:buNone/>
            </a:pPr>
            <a:r>
              <a:rPr b="1" sz="2500" lang="en-US">
                <a:solidFill>
                  <a:schemeClr val="dk1"/>
                </a:solidFill>
              </a:rPr>
              <a:t>F</a:t>
            </a:r>
            <a:r>
              <a:rPr b="1" sz="2500" lang="en-US">
                <a:solidFill>
                  <a:schemeClr val="dk1"/>
                </a:solidFill>
              </a:rPr>
              <a:t>acebook</a:t>
            </a:r>
            <a:r>
              <a:rPr b="1" sz="2500" lang="en-US">
                <a:solidFill>
                  <a:schemeClr val="dk1"/>
                </a:solidFill>
              </a:rPr>
              <a:t> :</a:t>
            </a:r>
            <a:endParaRPr b="1" sz="2500">
              <a:solidFill>
                <a:schemeClr val="dk1"/>
              </a:solidFill>
            </a:endParaRPr>
          </a:p>
          <a:p>
            <a:pPr algn="l" indent="-387350" lvl="0" marL="457200" rtl="0">
              <a:lnSpc>
                <a:spcPct val="115000"/>
              </a:lnSpc>
              <a:spcBef>
                <a:spcPts val="1200"/>
              </a:spcBef>
              <a:spcAft>
                <a:spcPts val="0"/>
              </a:spcAft>
              <a:buClr>
                <a:schemeClr val="dk1"/>
              </a:buClr>
              <a:buSzPts val="2500"/>
              <a:buChar char="●"/>
            </a:pPr>
            <a:r>
              <a:rPr sz="2500" lang="en-US">
                <a:solidFill>
                  <a:schemeClr val="dk1"/>
                </a:solidFill>
              </a:rPr>
              <a:t>about 100 %increase in likes per post </a:t>
            </a:r>
            <a:endParaRPr sz="2500">
              <a:solidFill>
                <a:schemeClr val="dk1"/>
              </a:solidFill>
            </a:endParaRPr>
          </a:p>
          <a:p>
            <a:pPr algn="l" indent="-387350" lvl="0" marL="457200" rtl="0">
              <a:lnSpc>
                <a:spcPct val="115000"/>
              </a:lnSpc>
              <a:spcBef>
                <a:spcPts val="0"/>
              </a:spcBef>
              <a:spcAft>
                <a:spcPts val="0"/>
              </a:spcAft>
              <a:buClr>
                <a:schemeClr val="dk1"/>
              </a:buClr>
              <a:buSzPts val="2500"/>
              <a:buChar char="●"/>
            </a:pPr>
            <a:r>
              <a:rPr sz="2500" lang="en-US">
                <a:solidFill>
                  <a:schemeClr val="dk1"/>
                </a:solidFill>
              </a:rPr>
              <a:t>822 % increase in reach </a:t>
            </a:r>
            <a:endParaRPr sz="2500">
              <a:solidFill>
                <a:schemeClr val="dk1"/>
              </a:solidFill>
            </a:endParaRPr>
          </a:p>
          <a:p>
            <a:pPr algn="l" indent="-387350" lvl="0" marL="457200" rtl="0">
              <a:lnSpc>
                <a:spcPct val="115000"/>
              </a:lnSpc>
              <a:spcBef>
                <a:spcPts val="0"/>
              </a:spcBef>
              <a:spcAft>
                <a:spcPts val="0"/>
              </a:spcAft>
              <a:buClr>
                <a:schemeClr val="dk1"/>
              </a:buClr>
              <a:buSzPts val="2500"/>
              <a:buChar char="●"/>
            </a:pPr>
            <a:r>
              <a:rPr sz="2500" lang="en-US">
                <a:solidFill>
                  <a:schemeClr val="dk1"/>
                </a:solidFill>
              </a:rPr>
              <a:t>new 15 follower (150 % increase)</a:t>
            </a:r>
            <a:endParaRPr sz="2500">
              <a:solidFill>
                <a:schemeClr val="dk1"/>
              </a:solidFill>
            </a:endParaRPr>
          </a:p>
          <a:p>
            <a:pPr algn="l" indent="0" lvl="0" marL="457200" rtl="0">
              <a:lnSpc>
                <a:spcPct val="115000"/>
              </a:lnSpc>
              <a:spcBef>
                <a:spcPts val="1200"/>
              </a:spcBef>
              <a:spcAft>
                <a:spcPts val="0"/>
              </a:spcAft>
              <a:buNone/>
            </a:pPr>
            <a:r>
              <a:t/>
            </a:r>
            <a:endParaRPr sz="2500">
              <a:solidFill>
                <a:schemeClr val="dk1"/>
              </a:solidFill>
            </a:endParaRPr>
          </a:p>
          <a:p>
            <a:pPr algn="l" indent="0" lvl="0" marL="457200" rtl="0">
              <a:lnSpc>
                <a:spcPct val="115000"/>
              </a:lnSpc>
              <a:spcBef>
                <a:spcPts val="1200"/>
              </a:spcBef>
              <a:spcAft>
                <a:spcPts val="0"/>
              </a:spcAft>
              <a:buNone/>
            </a:pPr>
            <a:r>
              <a:rPr b="1" sz="2500" lang="en-US">
                <a:solidFill>
                  <a:schemeClr val="dk1"/>
                </a:solidFill>
              </a:rPr>
              <a:t>Instagram :</a:t>
            </a:r>
            <a:endParaRPr b="1" sz="2500">
              <a:solidFill>
                <a:schemeClr val="dk1"/>
              </a:solidFill>
            </a:endParaRPr>
          </a:p>
          <a:p>
            <a:pPr algn="l" indent="-387350" lvl="0" marL="457200" rtl="0">
              <a:lnSpc>
                <a:spcPct val="115000"/>
              </a:lnSpc>
              <a:spcBef>
                <a:spcPts val="1200"/>
              </a:spcBef>
              <a:spcAft>
                <a:spcPts val="0"/>
              </a:spcAft>
              <a:buClr>
                <a:schemeClr val="dk1"/>
              </a:buClr>
              <a:buSzPts val="2500"/>
              <a:buChar char="●"/>
            </a:pPr>
            <a:r>
              <a:rPr sz="2500" lang="en-US">
                <a:solidFill>
                  <a:schemeClr val="dk1"/>
                </a:solidFill>
              </a:rPr>
              <a:t>New 23 follower (130 % )</a:t>
            </a:r>
            <a:endParaRPr sz="2500">
              <a:solidFill>
                <a:schemeClr val="dk1"/>
              </a:solidFill>
            </a:endParaRPr>
          </a:p>
          <a:p>
            <a:pPr algn="l" indent="-387350" lvl="0" marL="457200" rtl="0">
              <a:lnSpc>
                <a:spcPct val="115000"/>
              </a:lnSpc>
              <a:spcBef>
                <a:spcPts val="0"/>
              </a:spcBef>
              <a:spcAft>
                <a:spcPts val="0"/>
              </a:spcAft>
              <a:buClr>
                <a:schemeClr val="dk1"/>
              </a:buClr>
              <a:buSzPts val="2500"/>
              <a:buChar char="●"/>
            </a:pPr>
            <a:r>
              <a:rPr sz="2500" lang="en-US">
                <a:solidFill>
                  <a:schemeClr val="dk1"/>
                </a:solidFill>
              </a:rPr>
              <a:t>350 % increase in reach </a:t>
            </a:r>
            <a:endParaRPr sz="2500">
              <a:solidFill>
                <a:schemeClr val="dk1"/>
              </a:solidFill>
            </a:endParaRPr>
          </a:p>
          <a:p>
            <a:pPr algn="l" indent="-387350" lvl="0" marL="457200" rtl="0">
              <a:lnSpc>
                <a:spcPct val="115000"/>
              </a:lnSpc>
              <a:spcBef>
                <a:spcPts val="0"/>
              </a:spcBef>
              <a:spcAft>
                <a:spcPts val="0"/>
              </a:spcAft>
              <a:buClr>
                <a:schemeClr val="dk1"/>
              </a:buClr>
              <a:buSzPts val="2500"/>
              <a:buChar char="●"/>
            </a:pPr>
            <a:r>
              <a:rPr sz="2500" lang="en-US">
                <a:solidFill>
                  <a:schemeClr val="dk1"/>
                </a:solidFill>
              </a:rPr>
              <a:t>75% increase in </a:t>
            </a:r>
            <a:r>
              <a:rPr sz="2500" lang="en-US">
                <a:solidFill>
                  <a:schemeClr val="dk1"/>
                </a:solidFill>
              </a:rPr>
              <a:t>messaging</a:t>
            </a:r>
            <a:r>
              <a:rPr sz="2500" lang="en-US">
                <a:solidFill>
                  <a:schemeClr val="dk1"/>
                </a:solidFill>
              </a:rPr>
              <a:t> </a:t>
            </a:r>
            <a:endParaRPr sz="2500">
              <a:solidFill>
                <a:schemeClr val="dk1"/>
              </a:solidFill>
            </a:endParaRPr>
          </a:p>
          <a:p>
            <a:pPr algn="l" indent="-387350" lvl="0" marL="457200" rtl="0">
              <a:lnSpc>
                <a:spcPct val="115000"/>
              </a:lnSpc>
              <a:spcBef>
                <a:spcPts val="0"/>
              </a:spcBef>
              <a:spcAft>
                <a:spcPts val="0"/>
              </a:spcAft>
              <a:buClr>
                <a:schemeClr val="dk1"/>
              </a:buClr>
              <a:buSzPts val="2500"/>
              <a:buChar char="●"/>
            </a:pPr>
            <a:r>
              <a:rPr sz="2500" lang="en-US">
                <a:solidFill>
                  <a:schemeClr val="dk1"/>
                </a:solidFill>
              </a:rPr>
              <a:t>increase 171 % in likes per post </a:t>
            </a:r>
            <a:endParaRPr sz="2500">
              <a:solidFill>
                <a:schemeClr val="dk1"/>
              </a:solidFill>
            </a:endParaRPr>
          </a:p>
          <a:p>
            <a:pPr algn="l" indent="0" lvl="0" marL="457200" rtl="0">
              <a:lnSpc>
                <a:spcPct val="115000"/>
              </a:lnSpc>
              <a:spcBef>
                <a:spcPts val="1200"/>
              </a:spcBef>
              <a:spcAft>
                <a:spcPts val="0"/>
              </a:spcAft>
              <a:buNone/>
            </a:pPr>
            <a:r>
              <a:t/>
            </a:r>
            <a:endParaRPr sz="2500">
              <a:solidFill>
                <a:schemeClr val="dk1"/>
              </a:solidFill>
            </a:endParaRPr>
          </a:p>
          <a:p>
            <a:pPr algn="l" indent="0" lvl="0" marL="457200" rtl="0">
              <a:lnSpc>
                <a:spcPct val="115000"/>
              </a:lnSpc>
              <a:spcBef>
                <a:spcPts val="1200"/>
              </a:spcBef>
              <a:spcAft>
                <a:spcPts val="0"/>
              </a:spcAft>
              <a:buNone/>
            </a:pPr>
            <a:r>
              <a:rPr sz="2500" lang="en-US">
                <a:solidFill>
                  <a:schemeClr val="dk1"/>
                </a:solidFill>
              </a:rPr>
              <a:t> </a:t>
            </a:r>
            <a:endParaRPr sz="2500">
              <a:solidFill>
                <a:schemeClr val="dk1"/>
              </a:solidFill>
            </a:endParaRPr>
          </a:p>
          <a:p>
            <a:pPr algn="l" indent="0" lvl="0" marL="457200" rtl="0">
              <a:lnSpc>
                <a:spcPct val="115000"/>
              </a:lnSpc>
              <a:spcBef>
                <a:spcPts val="1200"/>
              </a:spcBef>
              <a:spcAft>
                <a:spcPts val="0"/>
              </a:spcAft>
              <a:buNone/>
            </a:pPr>
            <a:r>
              <a:t/>
            </a:r>
            <a:endParaRPr sz="2500">
              <a:solidFill>
                <a:schemeClr val="dk1"/>
              </a:solidFill>
            </a:endParaRPr>
          </a:p>
          <a:p>
            <a:pPr algn="l" indent="0" lvl="0" marL="457200" rtl="0">
              <a:lnSpc>
                <a:spcPct val="115000"/>
              </a:lnSpc>
              <a:spcBef>
                <a:spcPts val="1200"/>
              </a:spcBef>
              <a:spcAft>
                <a:spcPts val="0"/>
              </a:spcAft>
              <a:buNone/>
            </a:pPr>
            <a:r>
              <a:t/>
            </a:r>
            <a:endParaRPr sz="2500">
              <a:solidFill>
                <a:schemeClr val="dk1"/>
              </a:solidFill>
            </a:endParaRPr>
          </a:p>
          <a:p>
            <a:pPr algn="l" indent="0" lvl="0" marL="457200" rtl="0">
              <a:lnSpc>
                <a:spcPct val="115000"/>
              </a:lnSpc>
              <a:spcBef>
                <a:spcPts val="1200"/>
              </a:spcBef>
              <a:spcAft>
                <a:spcPts val="0"/>
              </a:spcAft>
              <a:buNone/>
            </a:pPr>
            <a:r>
              <a:t/>
            </a:r>
            <a:endParaRPr b="1" sz="3000">
              <a:solidFill>
                <a:schemeClr val="dk1"/>
              </a:solidFill>
            </a:endParaRPr>
          </a:p>
          <a:p>
            <a:pPr algn="l" indent="0" lvl="0" marL="457200" rtl="0">
              <a:lnSpc>
                <a:spcPct val="115000"/>
              </a:lnSpc>
              <a:spcBef>
                <a:spcPts val="1200"/>
              </a:spcBef>
              <a:spcAft>
                <a:spcPts val="0"/>
              </a:spcAft>
              <a:buNone/>
            </a:pPr>
            <a:r>
              <a:t/>
            </a:r>
            <a:endParaRPr sz="2500">
              <a:solidFill>
                <a:schemeClr val="dk1"/>
              </a:solidFill>
            </a:endParaRPr>
          </a:p>
          <a:p>
            <a:pPr algn="l" indent="0" lvl="0" marL="457200" rtl="0">
              <a:lnSpc>
                <a:spcPct val="115000"/>
              </a:lnSpc>
              <a:spcBef>
                <a:spcPts val="1200"/>
              </a:spcBef>
              <a:spcAft>
                <a:spcPts val="0"/>
              </a:spcAft>
              <a:buNone/>
            </a:pPr>
            <a:r>
              <a:t/>
            </a:r>
            <a:endParaRPr sz="2500">
              <a:solidFill>
                <a:schemeClr val="dk1"/>
              </a:solidFill>
            </a:endParaRPr>
          </a:p>
          <a:p>
            <a:pPr algn="l" indent="0" lvl="0" marL="0" rtl="0">
              <a:spcBef>
                <a:spcPts val="1200"/>
              </a:spcBef>
              <a:spcAft>
                <a:spcPts val="0"/>
              </a:spcAft>
              <a:buNone/>
            </a:pPr>
            <a:r>
              <a:t/>
            </a:r>
            <a:endParaRPr b="1" sz="2500">
              <a:solidFill>
                <a:schemeClr val="dk1"/>
              </a:solidFill>
            </a:endParaRPr>
          </a:p>
        </p:txBody>
      </p:sp>
      <p:pic>
        <p:nvPicPr>
          <p:cNvPr id="2097213" name="Google Shape;531;g30d35cfb9b2_3_78"/>
          <p:cNvPicPr preferRelativeResize="0">
            <a:picLocks/>
          </p:cNvPicPr>
          <p:nvPr/>
        </p:nvPicPr>
        <p:blipFill>
          <a:blip xmlns:r="http://schemas.openxmlformats.org/officeDocument/2006/relationships" r:embed="rId1">
            <a:alphaModFix/>
          </a:blip>
          <a:stretch>
            <a:fillRect/>
          </a:stretch>
        </p:blipFill>
        <p:spPr>
          <a:xfrm>
            <a:off x="11826800" y="1748575"/>
            <a:ext cx="4206300" cy="3907488"/>
          </a:xfrm>
          <a:prstGeom prst="rect"/>
          <a:noFill/>
          <a:ln>
            <a:noFill/>
          </a:ln>
        </p:spPr>
      </p:pic>
      <p:pic>
        <p:nvPicPr>
          <p:cNvPr id="2097214" name="Google Shape;532;g30d35cfb9b2_3_78"/>
          <p:cNvPicPr preferRelativeResize="0">
            <a:picLocks/>
          </p:cNvPicPr>
          <p:nvPr/>
        </p:nvPicPr>
        <p:blipFill>
          <a:blip xmlns:r="http://schemas.openxmlformats.org/officeDocument/2006/relationships" r:embed="rId2">
            <a:alphaModFix/>
          </a:blip>
          <a:stretch>
            <a:fillRect/>
          </a:stretch>
        </p:blipFill>
        <p:spPr>
          <a:xfrm>
            <a:off x="11826812" y="5731100"/>
            <a:ext cx="4206300" cy="4113089"/>
          </a:xfrm>
          <a:prstGeom prst="rect"/>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58" name="Shape 536"/>
        <p:cNvGrpSpPr/>
        <p:nvPr/>
      </p:nvGrpSpPr>
      <p:grpSpPr>
        <a:xfrm>
          <a:off x="0" y="0"/>
          <a:ext cx="0" cy="0"/>
          <a:chOff x="0" y="0"/>
          <a:chExt cx="0" cy="0"/>
        </a:xfrm>
      </p:grpSpPr>
      <p:sp>
        <p:nvSpPr>
          <p:cNvPr id="1048938" name="Google Shape;537;g30d35cfb9b2_3_48"/>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None/>
            </a:pPr>
            <a:fld id="{00000000-1234-1234-1234-123412341234}" type="slidenum">
              <a:rPr lang="en-US"/>
              <a:t>32</a:t>
            </a:fld>
          </a:p>
        </p:txBody>
      </p:sp>
      <p:sp>
        <p:nvSpPr>
          <p:cNvPr id="1048939" name="Google Shape;538;g30d35cfb9b2_3_48"/>
          <p:cNvSpPr/>
          <p:nvPr/>
        </p:nvSpPr>
        <p:spPr>
          <a:xfrm>
            <a:off x="0" y="0"/>
            <a:ext cx="18288000" cy="1552800"/>
          </a:xfrm>
          <a:prstGeom prst="rect"/>
          <a:solidFill>
            <a:srgbClr val="FFBC4F"/>
          </a:solidFill>
          <a:ln w="9525" cap="flat" cmpd="sng">
            <a:solidFill>
              <a:srgbClr val="FFBC4F"/>
            </a:solidFill>
            <a:prstDash val="solid"/>
            <a:round/>
            <a:headEnd type="none" w="sm" len="sm"/>
            <a:tailEnd type="none" w="sm" len="sm"/>
          </a:ln>
        </p:spPr>
        <p:txBody>
          <a:bodyPr anchor="ctr" anchorCtr="0" bIns="91425" lIns="91425" rIns="91425" spcFirstLastPara="1" tIns="91425" wrap="square">
            <a:noAutofit/>
          </a:bodyPr>
          <a:p>
            <a:pPr algn="ctr" indent="0" lvl="0" marL="0" rtl="0">
              <a:spcBef>
                <a:spcPts val="0"/>
              </a:spcBef>
              <a:spcAft>
                <a:spcPts val="0"/>
              </a:spcAft>
              <a:buNone/>
            </a:pPr>
            <a:r>
              <a:t/>
            </a:r>
            <a:endParaRPr>
              <a:latin typeface="Roboto"/>
              <a:ea typeface="Roboto"/>
              <a:cs typeface="Roboto"/>
              <a:sym typeface="Roboto"/>
            </a:endParaRPr>
          </a:p>
        </p:txBody>
      </p:sp>
      <p:sp>
        <p:nvSpPr>
          <p:cNvPr id="1048940" name="Google Shape;539;g30d35cfb9b2_3_48"/>
          <p:cNvSpPr txBox="1"/>
          <p:nvPr/>
        </p:nvSpPr>
        <p:spPr>
          <a:xfrm>
            <a:off x="561150" y="200100"/>
            <a:ext cx="6350400" cy="1152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5300" lang="en-US">
                <a:solidFill>
                  <a:schemeClr val="lt1"/>
                </a:solidFill>
                <a:latin typeface="Roboto"/>
                <a:ea typeface="Roboto"/>
                <a:cs typeface="Roboto"/>
                <a:sym typeface="Roboto"/>
              </a:rPr>
              <a:t>Recommendations:</a:t>
            </a:r>
            <a:endParaRPr b="1" sz="5300">
              <a:solidFill>
                <a:schemeClr val="lt1"/>
              </a:solidFill>
              <a:latin typeface="Roboto"/>
              <a:ea typeface="Roboto"/>
              <a:cs typeface="Roboto"/>
              <a:sym typeface="Roboto"/>
            </a:endParaRPr>
          </a:p>
        </p:txBody>
      </p:sp>
      <p:sp>
        <p:nvSpPr>
          <p:cNvPr id="1048941" name="Google Shape;540;g30d35cfb9b2_3_48"/>
          <p:cNvSpPr txBox="1"/>
          <p:nvPr/>
        </p:nvSpPr>
        <p:spPr>
          <a:xfrm>
            <a:off x="365375" y="2161800"/>
            <a:ext cx="17008200" cy="76824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t/>
            </a:r>
            <a:endParaRPr sz="3000">
              <a:solidFill>
                <a:schemeClr val="lt1"/>
              </a:solidFill>
              <a:latin typeface="Roboto"/>
              <a:ea typeface="Roboto"/>
              <a:cs typeface="Roboto"/>
              <a:sym typeface="Roboto"/>
            </a:endParaRPr>
          </a:p>
        </p:txBody>
      </p:sp>
      <p:sp>
        <p:nvSpPr>
          <p:cNvPr id="1048942" name="Google Shape;541;g30d35cfb9b2_3_48"/>
          <p:cNvSpPr txBox="1"/>
          <p:nvPr/>
        </p:nvSpPr>
        <p:spPr>
          <a:xfrm>
            <a:off x="278375" y="1748575"/>
            <a:ext cx="17641200" cy="79599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Clr>
                <a:schemeClr val="dk1"/>
              </a:buClr>
              <a:buSzPts val="1100"/>
              <a:buFont typeface="Arial"/>
              <a:buNone/>
            </a:pPr>
            <a:r>
              <a:rPr b="1" sz="2500" lang="en-US">
                <a:solidFill>
                  <a:schemeClr val="dk1"/>
                </a:solidFill>
              </a:rPr>
              <a:t>Content and Engagement:</a:t>
            </a:r>
            <a:endParaRPr b="1" sz="2500">
              <a:solidFill>
                <a:schemeClr val="dk1"/>
              </a:solidFill>
            </a:endParaRPr>
          </a:p>
          <a:p>
            <a:pPr algn="l" indent="-387350" lvl="0" marL="457200" rtl="0">
              <a:spcBef>
                <a:spcPts val="0"/>
              </a:spcBef>
              <a:spcAft>
                <a:spcPts val="0"/>
              </a:spcAft>
              <a:buClr>
                <a:schemeClr val="dk1"/>
              </a:buClr>
              <a:buSzPts val="2500"/>
              <a:buChar char="●"/>
            </a:pPr>
            <a:r>
              <a:rPr sz="2500" lang="en-US">
                <a:solidFill>
                  <a:schemeClr val="dk1"/>
                </a:solidFill>
              </a:rPr>
              <a:t>Start a Book Challenge: Create a monthly or seasonal reading challenge with themes. For example, a "Classic November" challenge where participants read and discuss classic literature, or a "New Year, New Genre" to explore books outside their comfort zone.</a:t>
            </a:r>
            <a:endParaRPr sz="2500">
              <a:solidFill>
                <a:schemeClr val="dk1"/>
              </a:solidFill>
            </a:endParaRPr>
          </a:p>
          <a:p>
            <a:pPr algn="l" indent="-387350" lvl="0" marL="457200" rtl="0">
              <a:spcBef>
                <a:spcPts val="0"/>
              </a:spcBef>
              <a:spcAft>
                <a:spcPts val="0"/>
              </a:spcAft>
              <a:buClr>
                <a:schemeClr val="dk1"/>
              </a:buClr>
              <a:buSzPts val="2500"/>
              <a:buChar char="●"/>
            </a:pPr>
            <a:r>
              <a:rPr sz="2500" lang="en-US">
                <a:solidFill>
                  <a:schemeClr val="dk1"/>
                </a:solidFill>
              </a:rPr>
              <a:t>Weekly Book Discussions: Host weekly online discussions or live sessions where members can discuss a specific book. Encourage active participation with conversation starters and open-ended questions to engage the audience deeply.</a:t>
            </a:r>
            <a:endParaRPr sz="2500">
              <a:solidFill>
                <a:schemeClr val="dk1"/>
              </a:solidFill>
            </a:endParaRPr>
          </a:p>
          <a:p>
            <a:pPr algn="l" indent="-387350" lvl="0" marL="457200" rtl="0">
              <a:spcBef>
                <a:spcPts val="0"/>
              </a:spcBef>
              <a:spcAft>
                <a:spcPts val="0"/>
              </a:spcAft>
              <a:buClr>
                <a:schemeClr val="dk1"/>
              </a:buClr>
              <a:buSzPts val="2500"/>
              <a:buChar char="●"/>
            </a:pPr>
            <a:r>
              <a:rPr sz="2500" lang="en-US">
                <a:solidFill>
                  <a:schemeClr val="dk1"/>
                </a:solidFill>
              </a:rPr>
              <a:t>User-Generated Content: Encourage members to share their book reviews, favorite quotes, or book photos using a unique hashtag. Feature the best submissions on the SATR Book Club's social media.</a:t>
            </a:r>
            <a:endParaRPr sz="2500">
              <a:solidFill>
                <a:schemeClr val="dk1"/>
              </a:solidFill>
            </a:endParaRPr>
          </a:p>
          <a:p>
            <a:pPr algn="l" indent="0" lvl="0" marL="457200" rtl="0">
              <a:spcBef>
                <a:spcPts val="0"/>
              </a:spcBef>
              <a:spcAft>
                <a:spcPts val="0"/>
              </a:spcAft>
              <a:buNone/>
            </a:pPr>
            <a:r>
              <a:t/>
            </a:r>
            <a:endParaRPr sz="2500">
              <a:solidFill>
                <a:schemeClr val="dk1"/>
              </a:solidFill>
            </a:endParaRPr>
          </a:p>
          <a:p>
            <a:pPr algn="l" indent="0" lvl="0" marL="0" rtl="0">
              <a:spcBef>
                <a:spcPts val="0"/>
              </a:spcBef>
              <a:spcAft>
                <a:spcPts val="0"/>
              </a:spcAft>
              <a:buNone/>
            </a:pPr>
            <a:r>
              <a:rPr b="1" sz="2500" lang="en-US">
                <a:solidFill>
                  <a:schemeClr val="dk1"/>
                </a:solidFill>
              </a:rPr>
              <a:t>Campaign Strategy:</a:t>
            </a:r>
            <a:endParaRPr b="1" sz="2500">
              <a:solidFill>
                <a:schemeClr val="dk1"/>
              </a:solidFill>
            </a:endParaRPr>
          </a:p>
          <a:p>
            <a:pPr algn="l" indent="-387350" lvl="0" marL="457200" rtl="0">
              <a:spcBef>
                <a:spcPts val="0"/>
              </a:spcBef>
              <a:spcAft>
                <a:spcPts val="0"/>
              </a:spcAft>
              <a:buClr>
                <a:schemeClr val="dk1"/>
              </a:buClr>
              <a:buSzPts val="2500"/>
              <a:buChar char="●"/>
            </a:pPr>
            <a:r>
              <a:rPr sz="2500" lang="en-US">
                <a:solidFill>
                  <a:schemeClr val="dk1"/>
                </a:solidFill>
              </a:rPr>
              <a:t>Email Marketing: Create a weekly or monthly newsletter with book recommendations, summaries of past discussions, upcoming events, and engaging content (like “Top 5 books for a rainy day”).</a:t>
            </a:r>
            <a:endParaRPr sz="2500">
              <a:solidFill>
                <a:schemeClr val="dk1"/>
              </a:solidFill>
            </a:endParaRPr>
          </a:p>
          <a:p>
            <a:pPr algn="l" indent="-387350" lvl="0" marL="457200" rtl="0">
              <a:spcBef>
                <a:spcPts val="0"/>
              </a:spcBef>
              <a:spcAft>
                <a:spcPts val="0"/>
              </a:spcAft>
              <a:buClr>
                <a:schemeClr val="dk1"/>
              </a:buClr>
              <a:buSzPts val="2500"/>
              <a:buChar char="●"/>
            </a:pPr>
            <a:r>
              <a:rPr sz="2500" lang="en-US">
                <a:solidFill>
                  <a:schemeClr val="dk1"/>
                </a:solidFill>
              </a:rPr>
              <a:t>Milestone Celebrations: Celebrate campaign or club milestones, like “15 Members Joined” or “10 Books Reviewed,” with special events or discounts. This can create a sense of accomplishment and encourage further participation.</a:t>
            </a:r>
            <a:endParaRPr sz="2500">
              <a:solidFill>
                <a:schemeClr val="dk1"/>
              </a:solidFill>
            </a:endParaRPr>
          </a:p>
          <a:p>
            <a:pPr algn="l" indent="0" lvl="0" marL="457200" rtl="0">
              <a:spcBef>
                <a:spcPts val="0"/>
              </a:spcBef>
              <a:spcAft>
                <a:spcPts val="0"/>
              </a:spcAft>
              <a:buNone/>
            </a:pPr>
            <a:r>
              <a:t/>
            </a:r>
            <a:endParaRPr sz="2500">
              <a:solidFill>
                <a:schemeClr val="dk1"/>
              </a:solidFill>
            </a:endParaRPr>
          </a:p>
          <a:p>
            <a:pPr algn="l" indent="0" lvl="0" marL="0" rtl="0">
              <a:spcBef>
                <a:spcPts val="0"/>
              </a:spcBef>
              <a:spcAft>
                <a:spcPts val="0"/>
              </a:spcAft>
              <a:buNone/>
            </a:pPr>
            <a:r>
              <a:rPr b="1" sz="2500" lang="en-US">
                <a:solidFill>
                  <a:schemeClr val="dk1"/>
                </a:solidFill>
              </a:rPr>
              <a:t>Book Swaps and Meet-ups: </a:t>
            </a:r>
            <a:r>
              <a:rPr sz="2500" lang="en-US">
                <a:solidFill>
                  <a:schemeClr val="dk1"/>
                </a:solidFill>
              </a:rPr>
              <a:t>Organize physical or online book swap events where members can trade books they've finished with others. This can be a great way to engage the local community and promote reading.</a:t>
            </a:r>
            <a:endParaRPr b="1" sz="2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4" name="Shape 73"/>
        <p:cNvGrpSpPr/>
        <p:nvPr/>
      </p:nvGrpSpPr>
      <p:grpSpPr>
        <a:xfrm>
          <a:off x="0" y="0"/>
          <a:ext cx="0" cy="0"/>
          <a:chOff x="0" y="0"/>
          <a:chExt cx="0" cy="0"/>
        </a:xfrm>
      </p:grpSpPr>
      <p:sp>
        <p:nvSpPr>
          <p:cNvPr id="1048740" name="Google Shape;74;p4"/>
          <p:cNvSpPr txBox="1"/>
          <p:nvPr>
            <p:ph type="title"/>
          </p:nvPr>
        </p:nvSpPr>
        <p:spPr>
          <a:xfrm>
            <a:off x="939800" y="465446"/>
            <a:ext cx="7976100" cy="1069325"/>
          </a:xfrm>
          <a:prstGeom prst="rect"/>
          <a:noFill/>
          <a:ln>
            <a:noFill/>
          </a:ln>
        </p:spPr>
        <p:txBody>
          <a:bodyPr anchor="t" anchorCtr="0" bIns="0" lIns="0" rIns="0" spcFirstLastPara="1" tIns="15225" wrap="square">
            <a:spAutoFit/>
          </a:bodyPr>
          <a:p>
            <a:pPr algn="l" indent="0" lvl="0" marL="12700" rtl="0">
              <a:lnSpc>
                <a:spcPct val="100000"/>
              </a:lnSpc>
              <a:spcBef>
                <a:spcPts val="0"/>
              </a:spcBef>
              <a:spcAft>
                <a:spcPts val="0"/>
              </a:spcAft>
              <a:buNone/>
            </a:pPr>
            <a:r>
              <a:rPr b="1" sz="7150" lang="en-US">
                <a:solidFill>
                  <a:srgbClr val="FFBC4F"/>
                </a:solidFill>
                <a:latin typeface="Playfair Display"/>
                <a:ea typeface="Playfair Display"/>
                <a:cs typeface="Playfair Display"/>
                <a:sym typeface="Playfair Display"/>
              </a:rPr>
              <a:t>Business Model</a:t>
            </a:r>
            <a:endParaRPr b="1" sz="7150">
              <a:latin typeface="Playfair Display"/>
              <a:ea typeface="Playfair Display"/>
              <a:cs typeface="Playfair Display"/>
              <a:sym typeface="Playfair Display"/>
            </a:endParaRPr>
          </a:p>
        </p:txBody>
      </p:sp>
      <p:sp>
        <p:nvSpPr>
          <p:cNvPr id="1048741" name="Google Shape;75;p4"/>
          <p:cNvSpPr/>
          <p:nvPr/>
        </p:nvSpPr>
        <p:spPr>
          <a:xfrm>
            <a:off x="948277" y="1696715"/>
            <a:ext cx="17327245" cy="8396605"/>
          </a:xfrm>
          <a:custGeom>
            <a:avLst/>
            <a:ahLst/>
            <a:rect l="l" t="t" r="r" b="b"/>
            <a:pathLst>
              <a:path w="17327245" h="8396605" extrusionOk="0">
                <a:moveTo>
                  <a:pt x="17327055" y="5510263"/>
                </a:moveTo>
                <a:lnTo>
                  <a:pt x="17325975" y="5510263"/>
                </a:lnTo>
                <a:lnTo>
                  <a:pt x="17325975" y="0"/>
                </a:lnTo>
                <a:lnTo>
                  <a:pt x="14243457" y="0"/>
                </a:lnTo>
                <a:lnTo>
                  <a:pt x="14116050" y="0"/>
                </a:lnTo>
                <a:lnTo>
                  <a:pt x="10414406" y="0"/>
                </a:lnTo>
                <a:lnTo>
                  <a:pt x="10414406" y="5510263"/>
                </a:lnTo>
                <a:lnTo>
                  <a:pt x="10410825" y="5510263"/>
                </a:lnTo>
                <a:lnTo>
                  <a:pt x="10410825" y="0"/>
                </a:lnTo>
                <a:lnTo>
                  <a:pt x="6943725" y="0"/>
                </a:lnTo>
                <a:lnTo>
                  <a:pt x="6943725" y="5510263"/>
                </a:lnTo>
                <a:lnTo>
                  <a:pt x="6941286" y="5510263"/>
                </a:lnTo>
                <a:lnTo>
                  <a:pt x="6941286" y="0"/>
                </a:lnTo>
                <a:lnTo>
                  <a:pt x="2971800" y="0"/>
                </a:lnTo>
                <a:lnTo>
                  <a:pt x="2969361" y="0"/>
                </a:lnTo>
                <a:lnTo>
                  <a:pt x="0" y="0"/>
                </a:lnTo>
                <a:lnTo>
                  <a:pt x="0" y="5581650"/>
                </a:lnTo>
                <a:lnTo>
                  <a:pt x="1079" y="5581650"/>
                </a:lnTo>
                <a:lnTo>
                  <a:pt x="1079" y="8396338"/>
                </a:lnTo>
                <a:lnTo>
                  <a:pt x="5792279" y="8396338"/>
                </a:lnTo>
                <a:lnTo>
                  <a:pt x="11564430" y="8396338"/>
                </a:lnTo>
                <a:lnTo>
                  <a:pt x="17327055" y="8396338"/>
                </a:lnTo>
                <a:lnTo>
                  <a:pt x="17327055" y="5510263"/>
                </a:lnTo>
                <a:close/>
              </a:path>
            </a:pathLst>
          </a:custGeom>
          <a:solidFill>
            <a:srgbClr val="FFFFF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2400">
              <a:solidFill>
                <a:srgbClr val="FFFFFF"/>
              </a:solidFill>
              <a:latin typeface="Roboto"/>
              <a:ea typeface="Roboto"/>
              <a:cs typeface="Roboto"/>
              <a:sym typeface="Roboto"/>
            </a:endParaRPr>
          </a:p>
        </p:txBody>
      </p:sp>
      <p:sp>
        <p:nvSpPr>
          <p:cNvPr id="1048742" name="Google Shape;76;p4"/>
          <p:cNvSpPr txBox="1"/>
          <p:nvPr/>
        </p:nvSpPr>
        <p:spPr>
          <a:xfrm>
            <a:off x="15274100" y="1678225"/>
            <a:ext cx="31182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0E373C"/>
                </a:solidFill>
                <a:latin typeface="Roboto"/>
                <a:ea typeface="Roboto"/>
                <a:cs typeface="Roboto"/>
                <a:sym typeface="Roboto"/>
              </a:rPr>
              <a:t>Customer Segments</a:t>
            </a:r>
            <a:endParaRPr sz="2400">
              <a:solidFill>
                <a:schemeClr val="dk1"/>
              </a:solidFill>
              <a:latin typeface="Roboto"/>
              <a:ea typeface="Roboto"/>
              <a:cs typeface="Roboto"/>
              <a:sym typeface="Roboto"/>
            </a:endParaRPr>
          </a:p>
        </p:txBody>
      </p:sp>
      <p:pic>
        <p:nvPicPr>
          <p:cNvPr id="2097162" name="Google Shape;77;p4"/>
          <p:cNvPicPr preferRelativeResize="0">
            <a:picLocks/>
          </p:cNvPicPr>
          <p:nvPr/>
        </p:nvPicPr>
        <p:blipFill rotWithShape="1">
          <a:blip xmlns:r="http://schemas.openxmlformats.org/officeDocument/2006/relationships" r:embed="rId1">
            <a:alphaModFix/>
          </a:blip>
          <a:srcRect l="0" t="0" r="0" b="0"/>
          <a:stretch>
            <a:fillRect/>
          </a:stretch>
        </p:blipFill>
        <p:spPr>
          <a:xfrm>
            <a:off x="15383254" y="2542031"/>
            <a:ext cx="2746247" cy="993647"/>
          </a:xfrm>
          <a:prstGeom prst="rect"/>
          <a:noFill/>
          <a:ln>
            <a:noFill/>
          </a:ln>
        </p:spPr>
      </p:pic>
      <p:sp>
        <p:nvSpPr>
          <p:cNvPr id="1048743" name="Google Shape;78;p4"/>
          <p:cNvSpPr txBox="1"/>
          <p:nvPr/>
        </p:nvSpPr>
        <p:spPr>
          <a:xfrm>
            <a:off x="15820721" y="2797084"/>
            <a:ext cx="1794510" cy="723899"/>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Avid Readers</a:t>
            </a:r>
            <a:endParaRPr sz="2400">
              <a:solidFill>
                <a:schemeClr val="dk1"/>
              </a:solidFill>
              <a:latin typeface="Roboto"/>
              <a:ea typeface="Roboto"/>
              <a:cs typeface="Roboto"/>
              <a:sym typeface="Roboto"/>
            </a:endParaRPr>
          </a:p>
        </p:txBody>
      </p:sp>
      <p:pic>
        <p:nvPicPr>
          <p:cNvPr id="2097163" name="Google Shape;79;p4"/>
          <p:cNvPicPr preferRelativeResize="0">
            <a:picLocks/>
          </p:cNvPicPr>
          <p:nvPr/>
        </p:nvPicPr>
        <p:blipFill rotWithShape="1">
          <a:blip xmlns:r="http://schemas.openxmlformats.org/officeDocument/2006/relationships" r:embed="rId2">
            <a:alphaModFix/>
          </a:blip>
          <a:srcRect l="0" t="0" r="0" b="0"/>
          <a:stretch>
            <a:fillRect/>
          </a:stretch>
        </p:blipFill>
        <p:spPr>
          <a:xfrm>
            <a:off x="15386302" y="4017263"/>
            <a:ext cx="2746247" cy="993647"/>
          </a:xfrm>
          <a:prstGeom prst="rect"/>
          <a:noFill/>
          <a:ln>
            <a:noFill/>
          </a:ln>
        </p:spPr>
      </p:pic>
      <p:sp>
        <p:nvSpPr>
          <p:cNvPr id="1048744" name="Google Shape;80;p4"/>
          <p:cNvSpPr txBox="1"/>
          <p:nvPr/>
        </p:nvSpPr>
        <p:spPr>
          <a:xfrm>
            <a:off x="15560576" y="4272300"/>
            <a:ext cx="2612100" cy="382200"/>
          </a:xfrm>
          <a:prstGeom prst="rect"/>
          <a:noFill/>
          <a:ln>
            <a:noFill/>
          </a:ln>
        </p:spPr>
        <p:txBody>
          <a:bodyPr anchor="t" anchorCtr="0" bIns="0" lIns="0" rIns="0" spcFirstLastPara="1" tIns="12700" wrap="square">
            <a:spAutoFit/>
          </a:bodyPr>
          <a:p>
            <a:pPr algn="ctr"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Suez Community</a:t>
            </a:r>
            <a:endParaRPr sz="2400">
              <a:solidFill>
                <a:schemeClr val="dk1"/>
              </a:solidFill>
              <a:latin typeface="Roboto"/>
              <a:ea typeface="Roboto"/>
              <a:cs typeface="Roboto"/>
              <a:sym typeface="Roboto"/>
            </a:endParaRPr>
          </a:p>
        </p:txBody>
      </p:sp>
      <p:pic>
        <p:nvPicPr>
          <p:cNvPr id="2097164" name="Google Shape;81;p4"/>
          <p:cNvPicPr preferRelativeResize="0">
            <a:picLocks/>
          </p:cNvPicPr>
          <p:nvPr/>
        </p:nvPicPr>
        <p:blipFill rotWithShape="1">
          <a:blip xmlns:r="http://schemas.openxmlformats.org/officeDocument/2006/relationships" r:embed="rId3">
            <a:alphaModFix/>
          </a:blip>
          <a:srcRect l="0" t="0" r="0" b="0"/>
          <a:stretch>
            <a:fillRect/>
          </a:stretch>
        </p:blipFill>
        <p:spPr>
          <a:xfrm>
            <a:off x="15392400" y="5583935"/>
            <a:ext cx="2746247" cy="993647"/>
          </a:xfrm>
          <a:prstGeom prst="rect"/>
          <a:noFill/>
          <a:ln>
            <a:noFill/>
          </a:ln>
        </p:spPr>
      </p:pic>
      <p:sp>
        <p:nvSpPr>
          <p:cNvPr id="1048745" name="Google Shape;82;p4"/>
          <p:cNvSpPr txBox="1"/>
          <p:nvPr/>
        </p:nvSpPr>
        <p:spPr>
          <a:xfrm>
            <a:off x="15643612" y="5838309"/>
            <a:ext cx="2164715" cy="7239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Book Collectors</a:t>
            </a:r>
            <a:endParaRPr sz="2400">
              <a:solidFill>
                <a:schemeClr val="dk1"/>
              </a:solidFill>
              <a:latin typeface="Roboto"/>
              <a:ea typeface="Roboto"/>
              <a:cs typeface="Roboto"/>
              <a:sym typeface="Roboto"/>
            </a:endParaRPr>
          </a:p>
        </p:txBody>
      </p:sp>
      <p:grpSp>
        <p:nvGrpSpPr>
          <p:cNvPr id="85" name="Google Shape;83;p4"/>
          <p:cNvGrpSpPr/>
          <p:nvPr/>
        </p:nvGrpSpPr>
        <p:grpSpPr>
          <a:xfrm>
            <a:off x="11411711" y="2468879"/>
            <a:ext cx="3843527" cy="4690871"/>
            <a:chOff x="11411711" y="2468879"/>
            <a:chExt cx="3843527" cy="4690871"/>
          </a:xfrm>
        </p:grpSpPr>
        <p:pic>
          <p:nvPicPr>
            <p:cNvPr id="2097165" name="Google Shape;84;p4"/>
            <p:cNvPicPr preferRelativeResize="0">
              <a:picLocks/>
            </p:cNvPicPr>
            <p:nvPr/>
          </p:nvPicPr>
          <p:blipFill rotWithShape="1">
            <a:blip xmlns:r="http://schemas.openxmlformats.org/officeDocument/2006/relationships" r:embed="rId4">
              <a:alphaModFix/>
            </a:blip>
            <a:srcRect l="0" t="0" r="0" b="0"/>
            <a:stretch>
              <a:fillRect/>
            </a:stretch>
          </p:blipFill>
          <p:spPr>
            <a:xfrm>
              <a:off x="11954255" y="2468879"/>
              <a:ext cx="2746247" cy="707135"/>
            </a:xfrm>
            <a:prstGeom prst="rect"/>
            <a:noFill/>
            <a:ln>
              <a:noFill/>
            </a:ln>
          </p:spPr>
        </p:pic>
        <p:pic>
          <p:nvPicPr>
            <p:cNvPr id="2097166" name="Google Shape;85;p4"/>
            <p:cNvPicPr preferRelativeResize="0">
              <a:picLocks/>
            </p:cNvPicPr>
            <p:nvPr/>
          </p:nvPicPr>
          <p:blipFill rotWithShape="1">
            <a:blip xmlns:r="http://schemas.openxmlformats.org/officeDocument/2006/relationships" r:embed="rId5">
              <a:alphaModFix/>
            </a:blip>
            <a:srcRect l="0" t="0" r="0" b="0"/>
            <a:stretch>
              <a:fillRect/>
            </a:stretch>
          </p:blipFill>
          <p:spPr>
            <a:xfrm>
              <a:off x="11649455" y="3038855"/>
              <a:ext cx="3374135" cy="850391"/>
            </a:xfrm>
            <a:prstGeom prst="rect"/>
            <a:noFill/>
            <a:ln>
              <a:noFill/>
            </a:ln>
          </p:spPr>
        </p:pic>
        <p:pic>
          <p:nvPicPr>
            <p:cNvPr id="2097167" name="Google Shape;86;p4"/>
            <p:cNvPicPr preferRelativeResize="0">
              <a:picLocks/>
            </p:cNvPicPr>
            <p:nvPr/>
          </p:nvPicPr>
          <p:blipFill rotWithShape="1">
            <a:blip xmlns:r="http://schemas.openxmlformats.org/officeDocument/2006/relationships" r:embed="rId6">
              <a:alphaModFix/>
            </a:blip>
            <a:srcRect l="0" t="0" r="0" b="0"/>
            <a:stretch>
              <a:fillRect/>
            </a:stretch>
          </p:blipFill>
          <p:spPr>
            <a:xfrm>
              <a:off x="11411711" y="3806951"/>
              <a:ext cx="3843527" cy="868679"/>
            </a:xfrm>
            <a:prstGeom prst="rect"/>
            <a:noFill/>
            <a:ln>
              <a:noFill/>
            </a:ln>
          </p:spPr>
        </p:pic>
        <p:pic>
          <p:nvPicPr>
            <p:cNvPr id="2097168" name="Google Shape;87;p4"/>
            <p:cNvPicPr preferRelativeResize="0">
              <a:picLocks/>
            </p:cNvPicPr>
            <p:nvPr/>
          </p:nvPicPr>
          <p:blipFill rotWithShape="1">
            <a:blip xmlns:r="http://schemas.openxmlformats.org/officeDocument/2006/relationships" r:embed="rId7">
              <a:alphaModFix/>
            </a:blip>
            <a:srcRect l="0" t="0" r="0" b="0"/>
            <a:stretch>
              <a:fillRect/>
            </a:stretch>
          </p:blipFill>
          <p:spPr>
            <a:xfrm>
              <a:off x="11454383" y="5117591"/>
              <a:ext cx="3755135" cy="871727"/>
            </a:xfrm>
            <a:prstGeom prst="rect"/>
            <a:noFill/>
            <a:ln>
              <a:noFill/>
            </a:ln>
          </p:spPr>
        </p:pic>
        <p:pic>
          <p:nvPicPr>
            <p:cNvPr id="2097169" name="Google Shape;88;p4"/>
            <p:cNvPicPr preferRelativeResize="0">
              <a:picLocks/>
            </p:cNvPicPr>
            <p:nvPr/>
          </p:nvPicPr>
          <p:blipFill rotWithShape="1">
            <a:blip xmlns:r="http://schemas.openxmlformats.org/officeDocument/2006/relationships" r:embed="rId8">
              <a:alphaModFix/>
            </a:blip>
            <a:srcRect l="0" t="0" r="0" b="0"/>
            <a:stretch>
              <a:fillRect/>
            </a:stretch>
          </p:blipFill>
          <p:spPr>
            <a:xfrm>
              <a:off x="11457431" y="5940551"/>
              <a:ext cx="3745991" cy="630935"/>
            </a:xfrm>
            <a:prstGeom prst="rect"/>
            <a:noFill/>
            <a:ln>
              <a:noFill/>
            </a:ln>
          </p:spPr>
        </p:pic>
        <p:pic>
          <p:nvPicPr>
            <p:cNvPr id="2097170" name="Google Shape;89;p4"/>
            <p:cNvPicPr preferRelativeResize="0">
              <a:picLocks/>
            </p:cNvPicPr>
            <p:nvPr/>
          </p:nvPicPr>
          <p:blipFill rotWithShape="1">
            <a:blip xmlns:r="http://schemas.openxmlformats.org/officeDocument/2006/relationships" r:embed="rId9">
              <a:alphaModFix/>
            </a:blip>
            <a:srcRect l="0" t="0" r="0" b="0"/>
            <a:stretch>
              <a:fillRect/>
            </a:stretch>
          </p:blipFill>
          <p:spPr>
            <a:xfrm>
              <a:off x="11460479" y="6489191"/>
              <a:ext cx="3745991" cy="670559"/>
            </a:xfrm>
            <a:prstGeom prst="rect"/>
            <a:noFill/>
            <a:ln>
              <a:noFill/>
            </a:ln>
          </p:spPr>
        </p:pic>
      </p:grpSp>
      <p:sp>
        <p:nvSpPr>
          <p:cNvPr id="1048746" name="Google Shape;90;p4"/>
          <p:cNvSpPr txBox="1"/>
          <p:nvPr/>
        </p:nvSpPr>
        <p:spPr>
          <a:xfrm>
            <a:off x="11318238" y="1657200"/>
            <a:ext cx="3769500" cy="513600"/>
          </a:xfrm>
          <a:prstGeom prst="rect"/>
          <a:noFill/>
          <a:ln>
            <a:noFill/>
          </a:ln>
        </p:spPr>
        <p:txBody>
          <a:bodyPr anchor="t" anchorCtr="0" bIns="0" lIns="0" rIns="0" spcFirstLastPara="1" tIns="12700" wrap="square">
            <a:noAutofit/>
          </a:bodyPr>
          <a:p>
            <a:pPr algn="l" indent="0" lvl="0" marL="12700" marR="0" rtl="0">
              <a:lnSpc>
                <a:spcPct val="100000"/>
              </a:lnSpc>
              <a:spcBef>
                <a:spcPts val="0"/>
              </a:spcBef>
              <a:spcAft>
                <a:spcPts val="0"/>
              </a:spcAft>
              <a:buNone/>
            </a:pPr>
            <a:r>
              <a:rPr b="1" sz="2400" lang="en-US">
                <a:solidFill>
                  <a:srgbClr val="0E373C"/>
                </a:solidFill>
                <a:latin typeface="Roboto"/>
                <a:ea typeface="Roboto"/>
                <a:cs typeface="Roboto"/>
                <a:sym typeface="Roboto"/>
              </a:rPr>
              <a:t>Customer Relationships</a:t>
            </a:r>
            <a:endParaRPr sz="2400">
              <a:solidFill>
                <a:schemeClr val="dk1"/>
              </a:solidFill>
              <a:latin typeface="Roboto"/>
              <a:ea typeface="Roboto"/>
              <a:cs typeface="Roboto"/>
              <a:sym typeface="Roboto"/>
            </a:endParaRPr>
          </a:p>
          <a:p>
            <a:pPr algn="l" indent="0" lvl="0" marL="0" marR="0" rtl="0">
              <a:lnSpc>
                <a:spcPct val="100000"/>
              </a:lnSpc>
              <a:spcBef>
                <a:spcPts val="1340"/>
              </a:spcBef>
              <a:spcAft>
                <a:spcPts val="0"/>
              </a:spcAft>
              <a:buNone/>
            </a:pPr>
            <a:r>
              <a:t/>
            </a:r>
            <a:endParaRPr sz="2400">
              <a:solidFill>
                <a:schemeClr val="dk1"/>
              </a:solidFill>
              <a:latin typeface="Roboto"/>
              <a:ea typeface="Roboto"/>
              <a:cs typeface="Roboto"/>
              <a:sym typeface="Roboto"/>
            </a:endParaRPr>
          </a:p>
        </p:txBody>
      </p:sp>
      <p:sp>
        <p:nvSpPr>
          <p:cNvPr id="1048747" name="Google Shape;91;p4"/>
          <p:cNvSpPr txBox="1"/>
          <p:nvPr/>
        </p:nvSpPr>
        <p:spPr>
          <a:xfrm>
            <a:off x="8209000" y="1722900"/>
            <a:ext cx="29229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0E373C"/>
                </a:solidFill>
                <a:latin typeface="Roboto"/>
                <a:ea typeface="Roboto"/>
                <a:cs typeface="Roboto"/>
                <a:sym typeface="Roboto"/>
              </a:rPr>
              <a:t>Value Proposition</a:t>
            </a:r>
            <a:endParaRPr sz="2400">
              <a:solidFill>
                <a:schemeClr val="dk1"/>
              </a:solidFill>
              <a:latin typeface="Roboto"/>
              <a:ea typeface="Roboto"/>
              <a:cs typeface="Roboto"/>
              <a:sym typeface="Roboto"/>
            </a:endParaRPr>
          </a:p>
        </p:txBody>
      </p:sp>
      <p:pic>
        <p:nvPicPr>
          <p:cNvPr id="2097171" name="Google Shape;92;p4"/>
          <p:cNvPicPr preferRelativeResize="0">
            <a:picLocks/>
          </p:cNvPicPr>
          <p:nvPr/>
        </p:nvPicPr>
        <p:blipFill rotWithShape="1">
          <a:blip xmlns:r="http://schemas.openxmlformats.org/officeDocument/2006/relationships" r:embed="rId10">
            <a:alphaModFix/>
          </a:blip>
          <a:srcRect l="0" t="0" r="0" b="0"/>
          <a:stretch>
            <a:fillRect/>
          </a:stretch>
        </p:blipFill>
        <p:spPr>
          <a:xfrm>
            <a:off x="7952556" y="2560670"/>
            <a:ext cx="3118104" cy="938783"/>
          </a:xfrm>
          <a:prstGeom prst="rect"/>
          <a:noFill/>
          <a:ln>
            <a:noFill/>
          </a:ln>
        </p:spPr>
      </p:pic>
      <p:sp>
        <p:nvSpPr>
          <p:cNvPr id="1048748" name="Google Shape;93;p4"/>
          <p:cNvSpPr txBox="1"/>
          <p:nvPr/>
        </p:nvSpPr>
        <p:spPr>
          <a:xfrm>
            <a:off x="8669209" y="2701190"/>
            <a:ext cx="1684800" cy="382200"/>
          </a:xfrm>
          <a:prstGeom prst="rect"/>
          <a:noFill/>
          <a:ln>
            <a:noFill/>
          </a:ln>
        </p:spPr>
        <p:txBody>
          <a:bodyPr anchor="t" anchorCtr="0" bIns="0" lIns="0" rIns="0" spcFirstLastPara="1" tIns="12700" wrap="square">
            <a:spAutoFit/>
          </a:bodyPr>
          <a:p>
            <a:pPr algn="ctr"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Affordability</a:t>
            </a:r>
            <a:endParaRPr sz="2400">
              <a:solidFill>
                <a:schemeClr val="dk1"/>
              </a:solidFill>
              <a:latin typeface="Roboto"/>
              <a:ea typeface="Roboto"/>
              <a:cs typeface="Roboto"/>
              <a:sym typeface="Roboto"/>
            </a:endParaRPr>
          </a:p>
        </p:txBody>
      </p:sp>
      <p:pic>
        <p:nvPicPr>
          <p:cNvPr id="2097172" name="Google Shape;94;p4"/>
          <p:cNvPicPr preferRelativeResize="0">
            <a:picLocks/>
          </p:cNvPicPr>
          <p:nvPr/>
        </p:nvPicPr>
        <p:blipFill rotWithShape="1">
          <a:blip xmlns:r="http://schemas.openxmlformats.org/officeDocument/2006/relationships" r:embed="rId11">
            <a:alphaModFix/>
          </a:blip>
          <a:srcRect l="0" t="0" r="0" b="0"/>
          <a:stretch>
            <a:fillRect/>
          </a:stretch>
        </p:blipFill>
        <p:spPr>
          <a:xfrm>
            <a:off x="7955279" y="3727703"/>
            <a:ext cx="3118104" cy="935735"/>
          </a:xfrm>
          <a:prstGeom prst="rect"/>
          <a:noFill/>
          <a:ln>
            <a:noFill/>
          </a:ln>
        </p:spPr>
      </p:pic>
      <p:sp>
        <p:nvSpPr>
          <p:cNvPr id="1048749" name="Google Shape;95;p4"/>
          <p:cNvSpPr txBox="1"/>
          <p:nvPr/>
        </p:nvSpPr>
        <p:spPr>
          <a:xfrm>
            <a:off x="8593581" y="3955027"/>
            <a:ext cx="1765800" cy="723899"/>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Convenience</a:t>
            </a:r>
            <a:endParaRPr sz="2400">
              <a:solidFill>
                <a:schemeClr val="dk1"/>
              </a:solidFill>
              <a:latin typeface="Roboto"/>
              <a:ea typeface="Roboto"/>
              <a:cs typeface="Roboto"/>
              <a:sym typeface="Roboto"/>
            </a:endParaRPr>
          </a:p>
        </p:txBody>
      </p:sp>
      <p:pic>
        <p:nvPicPr>
          <p:cNvPr id="2097173" name="Google Shape;96;p4"/>
          <p:cNvPicPr preferRelativeResize="0">
            <a:picLocks/>
          </p:cNvPicPr>
          <p:nvPr/>
        </p:nvPicPr>
        <p:blipFill rotWithShape="1">
          <a:blip xmlns:r="http://schemas.openxmlformats.org/officeDocument/2006/relationships" r:embed="rId12">
            <a:alphaModFix/>
          </a:blip>
          <a:srcRect l="0" t="0" r="0" b="0"/>
          <a:stretch>
            <a:fillRect/>
          </a:stretch>
        </p:blipFill>
        <p:spPr>
          <a:xfrm>
            <a:off x="7958327" y="4913375"/>
            <a:ext cx="3118103" cy="935735"/>
          </a:xfrm>
          <a:prstGeom prst="rect"/>
          <a:noFill/>
          <a:ln>
            <a:noFill/>
          </a:ln>
        </p:spPr>
      </p:pic>
      <p:sp>
        <p:nvSpPr>
          <p:cNvPr id="1048750" name="Google Shape;97;p4"/>
          <p:cNvSpPr txBox="1"/>
          <p:nvPr/>
        </p:nvSpPr>
        <p:spPr>
          <a:xfrm>
            <a:off x="8687502" y="5139625"/>
            <a:ext cx="19659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Community</a:t>
            </a:r>
            <a:endParaRPr sz="2400">
              <a:solidFill>
                <a:schemeClr val="dk1"/>
              </a:solidFill>
              <a:latin typeface="Roboto"/>
              <a:ea typeface="Roboto"/>
              <a:cs typeface="Roboto"/>
              <a:sym typeface="Roboto"/>
            </a:endParaRPr>
          </a:p>
        </p:txBody>
      </p:sp>
      <p:pic>
        <p:nvPicPr>
          <p:cNvPr id="2097174" name="Google Shape;98;p4"/>
          <p:cNvPicPr preferRelativeResize="0">
            <a:picLocks/>
          </p:cNvPicPr>
          <p:nvPr/>
        </p:nvPicPr>
        <p:blipFill rotWithShape="1">
          <a:blip xmlns:r="http://schemas.openxmlformats.org/officeDocument/2006/relationships" r:embed="rId13">
            <a:alphaModFix/>
          </a:blip>
          <a:srcRect l="0" t="0" r="0" b="0"/>
          <a:stretch>
            <a:fillRect/>
          </a:stretch>
        </p:blipFill>
        <p:spPr>
          <a:xfrm>
            <a:off x="7964423" y="6224015"/>
            <a:ext cx="3118103" cy="935735"/>
          </a:xfrm>
          <a:prstGeom prst="rect"/>
          <a:noFill/>
          <a:ln>
            <a:noFill/>
          </a:ln>
        </p:spPr>
      </p:pic>
      <p:sp>
        <p:nvSpPr>
          <p:cNvPr id="1048751" name="Google Shape;99;p4"/>
          <p:cNvSpPr txBox="1"/>
          <p:nvPr/>
        </p:nvSpPr>
        <p:spPr>
          <a:xfrm>
            <a:off x="8563798" y="6451375"/>
            <a:ext cx="21648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Sustainability</a:t>
            </a:r>
            <a:endParaRPr sz="2400">
              <a:solidFill>
                <a:schemeClr val="dk1"/>
              </a:solidFill>
              <a:latin typeface="Roboto"/>
              <a:ea typeface="Roboto"/>
              <a:cs typeface="Roboto"/>
              <a:sym typeface="Roboto"/>
            </a:endParaRPr>
          </a:p>
        </p:txBody>
      </p:sp>
      <p:grpSp>
        <p:nvGrpSpPr>
          <p:cNvPr id="86" name="Google Shape;100;p4"/>
          <p:cNvGrpSpPr/>
          <p:nvPr/>
        </p:nvGrpSpPr>
        <p:grpSpPr>
          <a:xfrm>
            <a:off x="3865046" y="2566425"/>
            <a:ext cx="4056421" cy="3486911"/>
            <a:chOff x="3903896" y="2474975"/>
            <a:chExt cx="4056421" cy="3486911"/>
          </a:xfrm>
        </p:grpSpPr>
        <p:pic>
          <p:nvPicPr>
            <p:cNvPr id="2097175" name="Google Shape;101;p4"/>
            <p:cNvPicPr preferRelativeResize="0">
              <a:picLocks/>
            </p:cNvPicPr>
            <p:nvPr/>
          </p:nvPicPr>
          <p:blipFill rotWithShape="1">
            <a:blip xmlns:r="http://schemas.openxmlformats.org/officeDocument/2006/relationships" r:embed="rId14">
              <a:alphaModFix/>
            </a:blip>
            <a:srcRect l="0" t="0" r="0" b="0"/>
            <a:stretch>
              <a:fillRect/>
            </a:stretch>
          </p:blipFill>
          <p:spPr>
            <a:xfrm>
              <a:off x="3922775" y="2474975"/>
              <a:ext cx="4032503" cy="649223"/>
            </a:xfrm>
            <a:prstGeom prst="rect"/>
            <a:noFill/>
            <a:ln>
              <a:noFill/>
            </a:ln>
          </p:spPr>
        </p:pic>
        <p:pic>
          <p:nvPicPr>
            <p:cNvPr id="2097176" name="Google Shape;102;p4"/>
            <p:cNvPicPr preferRelativeResize="0">
              <a:picLocks/>
            </p:cNvPicPr>
            <p:nvPr/>
          </p:nvPicPr>
          <p:blipFill rotWithShape="1">
            <a:blip xmlns:r="http://schemas.openxmlformats.org/officeDocument/2006/relationships" r:embed="rId15">
              <a:alphaModFix/>
            </a:blip>
            <a:srcRect l="0" t="-10420" r="0" b="10420"/>
            <a:stretch>
              <a:fillRect/>
            </a:stretch>
          </p:blipFill>
          <p:spPr>
            <a:xfrm>
              <a:off x="3903896" y="3012716"/>
              <a:ext cx="4050792" cy="679703"/>
            </a:xfrm>
            <a:prstGeom prst="rect"/>
            <a:noFill/>
            <a:ln>
              <a:noFill/>
            </a:ln>
          </p:spPr>
        </p:pic>
        <p:pic>
          <p:nvPicPr>
            <p:cNvPr id="2097177" name="Google Shape;103;p4"/>
            <p:cNvPicPr preferRelativeResize="0">
              <a:picLocks/>
            </p:cNvPicPr>
            <p:nvPr/>
          </p:nvPicPr>
          <p:blipFill rotWithShape="1">
            <a:blip xmlns:r="http://schemas.openxmlformats.org/officeDocument/2006/relationships" r:embed="rId16">
              <a:alphaModFix/>
            </a:blip>
            <a:srcRect l="0" t="0" r="0" b="0"/>
            <a:stretch>
              <a:fillRect/>
            </a:stretch>
          </p:blipFill>
          <p:spPr>
            <a:xfrm>
              <a:off x="3918669" y="3733798"/>
              <a:ext cx="4041648" cy="871727"/>
            </a:xfrm>
            <a:prstGeom prst="rect"/>
            <a:noFill/>
            <a:ln>
              <a:noFill/>
            </a:ln>
          </p:spPr>
        </p:pic>
        <p:pic>
          <p:nvPicPr>
            <p:cNvPr id="2097178" name="Google Shape;104;p4"/>
            <p:cNvPicPr preferRelativeResize="0">
              <a:picLocks/>
            </p:cNvPicPr>
            <p:nvPr/>
          </p:nvPicPr>
          <p:blipFill rotWithShape="1">
            <a:blip xmlns:r="http://schemas.openxmlformats.org/officeDocument/2006/relationships" r:embed="rId17">
              <a:alphaModFix/>
            </a:blip>
            <a:srcRect l="0" t="0" r="0" b="0"/>
            <a:stretch>
              <a:fillRect/>
            </a:stretch>
          </p:blipFill>
          <p:spPr>
            <a:xfrm>
              <a:off x="4005071" y="5215127"/>
              <a:ext cx="3630167" cy="746759"/>
            </a:xfrm>
            <a:prstGeom prst="rect"/>
            <a:noFill/>
            <a:ln>
              <a:noFill/>
            </a:ln>
          </p:spPr>
        </p:pic>
      </p:grpSp>
      <p:sp>
        <p:nvSpPr>
          <p:cNvPr id="1048752" name="Google Shape;105;p4"/>
          <p:cNvSpPr txBox="1"/>
          <p:nvPr/>
        </p:nvSpPr>
        <p:spPr>
          <a:xfrm>
            <a:off x="3808100" y="1794338"/>
            <a:ext cx="3517200" cy="559200"/>
          </a:xfrm>
          <a:prstGeom prst="rect"/>
          <a:noFill/>
          <a:ln>
            <a:noFill/>
          </a:ln>
        </p:spPr>
        <p:txBody>
          <a:bodyPr anchor="t" anchorCtr="0" bIns="0" lIns="0" rIns="0" spcFirstLastPara="1" tIns="12700" wrap="square">
            <a:noAutofit/>
          </a:bodyPr>
          <a:p>
            <a:pPr algn="ctr" indent="0" lvl="0" marL="0" marR="1535430" rtl="0">
              <a:lnSpc>
                <a:spcPct val="100000"/>
              </a:lnSpc>
              <a:spcBef>
                <a:spcPts val="0"/>
              </a:spcBef>
              <a:spcAft>
                <a:spcPts val="0"/>
              </a:spcAft>
              <a:buNone/>
            </a:pPr>
            <a:r>
              <a:rPr b="1" sz="2400" lang="en-US">
                <a:solidFill>
                  <a:srgbClr val="0E373C"/>
                </a:solidFill>
                <a:latin typeface="Roboto"/>
                <a:ea typeface="Roboto"/>
                <a:cs typeface="Roboto"/>
                <a:sym typeface="Roboto"/>
              </a:rPr>
              <a:t>Key Activities</a:t>
            </a:r>
            <a:endParaRPr sz="2400">
              <a:solidFill>
                <a:srgbClr val="FFFFFF"/>
              </a:solidFill>
              <a:latin typeface="Roboto"/>
              <a:ea typeface="Roboto"/>
              <a:cs typeface="Roboto"/>
              <a:sym typeface="Roboto"/>
            </a:endParaRPr>
          </a:p>
          <a:p>
            <a:pPr algn="ctr" indent="-62230" lvl="0" marL="62230" marR="5080" rtl="0">
              <a:lnSpc>
                <a:spcPct val="150300"/>
              </a:lnSpc>
              <a:spcBef>
                <a:spcPts val="490"/>
              </a:spcBef>
              <a:spcAft>
                <a:spcPts val="0"/>
              </a:spcAft>
              <a:buNone/>
            </a:pPr>
            <a:r>
              <a:rPr sz="2400" lang="en-US">
                <a:solidFill>
                  <a:srgbClr val="FFFFFF"/>
                </a:solidFill>
                <a:latin typeface="Roboto"/>
                <a:ea typeface="Roboto"/>
                <a:cs typeface="Roboto"/>
                <a:sym typeface="Roboto"/>
              </a:rPr>
              <a:t> </a:t>
            </a:r>
            <a:endParaRPr sz="2400">
              <a:solidFill>
                <a:schemeClr val="dk1"/>
              </a:solidFill>
              <a:latin typeface="Roboto"/>
              <a:ea typeface="Roboto"/>
              <a:cs typeface="Roboto"/>
              <a:sym typeface="Roboto"/>
            </a:endParaRPr>
          </a:p>
        </p:txBody>
      </p:sp>
      <p:pic>
        <p:nvPicPr>
          <p:cNvPr id="2097179" name="Google Shape;106;p4"/>
          <p:cNvPicPr preferRelativeResize="0">
            <a:picLocks/>
          </p:cNvPicPr>
          <p:nvPr/>
        </p:nvPicPr>
        <p:blipFill rotWithShape="1">
          <a:blip xmlns:r="http://schemas.openxmlformats.org/officeDocument/2006/relationships" r:embed="rId18">
            <a:alphaModFix/>
          </a:blip>
          <a:srcRect l="0" t="0" r="0" b="0"/>
          <a:stretch>
            <a:fillRect/>
          </a:stretch>
        </p:blipFill>
        <p:spPr>
          <a:xfrm>
            <a:off x="4005071" y="6224015"/>
            <a:ext cx="3630167" cy="728471"/>
          </a:xfrm>
          <a:prstGeom prst="rect"/>
          <a:noFill/>
          <a:ln>
            <a:noFill/>
          </a:ln>
        </p:spPr>
      </p:pic>
      <p:sp>
        <p:nvSpPr>
          <p:cNvPr id="1048753" name="Google Shape;107;p4"/>
          <p:cNvSpPr txBox="1"/>
          <p:nvPr/>
        </p:nvSpPr>
        <p:spPr>
          <a:xfrm>
            <a:off x="4409942" y="6346595"/>
            <a:ext cx="2744470" cy="39116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Google Site Website</a:t>
            </a:r>
            <a:endParaRPr sz="2400">
              <a:solidFill>
                <a:schemeClr val="dk1"/>
              </a:solidFill>
              <a:latin typeface="Roboto"/>
              <a:ea typeface="Roboto"/>
              <a:cs typeface="Roboto"/>
              <a:sym typeface="Roboto"/>
            </a:endParaRPr>
          </a:p>
        </p:txBody>
      </p:sp>
      <p:sp>
        <p:nvSpPr>
          <p:cNvPr id="1048754" name="Google Shape;108;p4"/>
          <p:cNvSpPr txBox="1"/>
          <p:nvPr/>
        </p:nvSpPr>
        <p:spPr>
          <a:xfrm>
            <a:off x="1145174" y="1782663"/>
            <a:ext cx="21648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0E373C"/>
                </a:solidFill>
                <a:latin typeface="Roboto"/>
                <a:ea typeface="Roboto"/>
                <a:cs typeface="Roboto"/>
                <a:sym typeface="Roboto"/>
              </a:rPr>
              <a:t>Key Partners</a:t>
            </a:r>
            <a:endParaRPr sz="2400">
              <a:solidFill>
                <a:schemeClr val="dk1"/>
              </a:solidFill>
              <a:latin typeface="Roboto"/>
              <a:ea typeface="Roboto"/>
              <a:cs typeface="Roboto"/>
              <a:sym typeface="Roboto"/>
            </a:endParaRPr>
          </a:p>
        </p:txBody>
      </p:sp>
      <p:pic>
        <p:nvPicPr>
          <p:cNvPr id="2097180" name="Google Shape;109;p4"/>
          <p:cNvPicPr preferRelativeResize="0">
            <a:picLocks/>
          </p:cNvPicPr>
          <p:nvPr/>
        </p:nvPicPr>
        <p:blipFill rotWithShape="1">
          <a:blip xmlns:r="http://schemas.openxmlformats.org/officeDocument/2006/relationships" r:embed="rId19">
            <a:alphaModFix/>
          </a:blip>
          <a:srcRect l="0" t="0" r="0" b="0"/>
          <a:stretch>
            <a:fillRect/>
          </a:stretch>
        </p:blipFill>
        <p:spPr>
          <a:xfrm>
            <a:off x="1018031" y="2566415"/>
            <a:ext cx="2612135" cy="935735"/>
          </a:xfrm>
          <a:prstGeom prst="rect"/>
          <a:noFill/>
          <a:ln>
            <a:noFill/>
          </a:ln>
        </p:spPr>
      </p:pic>
      <p:sp>
        <p:nvSpPr>
          <p:cNvPr id="1048755" name="Google Shape;110;p4"/>
          <p:cNvSpPr txBox="1"/>
          <p:nvPr/>
        </p:nvSpPr>
        <p:spPr>
          <a:xfrm>
            <a:off x="1545248" y="2820393"/>
            <a:ext cx="16236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Local Cafes</a:t>
            </a:r>
            <a:endParaRPr sz="2400">
              <a:solidFill>
                <a:schemeClr val="dk1"/>
              </a:solidFill>
              <a:latin typeface="Roboto"/>
              <a:ea typeface="Roboto"/>
              <a:cs typeface="Roboto"/>
              <a:sym typeface="Roboto"/>
            </a:endParaRPr>
          </a:p>
        </p:txBody>
      </p:sp>
      <p:pic>
        <p:nvPicPr>
          <p:cNvPr id="2097181" name="Google Shape;111;p4"/>
          <p:cNvPicPr preferRelativeResize="0">
            <a:picLocks/>
          </p:cNvPicPr>
          <p:nvPr/>
        </p:nvPicPr>
        <p:blipFill rotWithShape="1">
          <a:blip xmlns:r="http://schemas.openxmlformats.org/officeDocument/2006/relationships" r:embed="rId20">
            <a:alphaModFix/>
          </a:blip>
          <a:srcRect l="0" t="0" r="0" b="0"/>
          <a:stretch>
            <a:fillRect/>
          </a:stretch>
        </p:blipFill>
        <p:spPr>
          <a:xfrm>
            <a:off x="1002791" y="3697223"/>
            <a:ext cx="2612135" cy="935735"/>
          </a:xfrm>
          <a:prstGeom prst="rect"/>
          <a:noFill/>
          <a:ln>
            <a:noFill/>
          </a:ln>
        </p:spPr>
      </p:pic>
      <p:sp>
        <p:nvSpPr>
          <p:cNvPr id="1048756" name="Google Shape;112;p4"/>
          <p:cNvSpPr txBox="1"/>
          <p:nvPr/>
        </p:nvSpPr>
        <p:spPr>
          <a:xfrm>
            <a:off x="1145175" y="3746363"/>
            <a:ext cx="2322900" cy="853500"/>
          </a:xfrm>
          <a:prstGeom prst="rect"/>
          <a:noFill/>
          <a:ln>
            <a:noFill/>
          </a:ln>
        </p:spPr>
        <p:txBody>
          <a:bodyPr anchor="ctr" anchorCtr="0" bIns="0" lIns="0" rIns="0" spcFirstLastPara="1" tIns="12700" wrap="square">
            <a:noAutofit/>
          </a:bodyPr>
          <a:p>
            <a:pPr algn="ctr" indent="0" lvl="0" marL="12700" marR="5080" rtl="0">
              <a:lnSpc>
                <a:spcPct val="127600"/>
              </a:lnSpc>
              <a:spcBef>
                <a:spcPts val="0"/>
              </a:spcBef>
              <a:spcAft>
                <a:spcPts val="0"/>
              </a:spcAft>
              <a:buNone/>
            </a:pPr>
            <a:r>
              <a:rPr sz="2400" lang="en-US">
                <a:solidFill>
                  <a:srgbClr val="FFFFFF"/>
                </a:solidFill>
                <a:latin typeface="Roboto"/>
                <a:ea typeface="Roboto"/>
                <a:cs typeface="Roboto"/>
                <a:sym typeface="Roboto"/>
              </a:rPr>
              <a:t>Local  Workspaces</a:t>
            </a:r>
            <a:endParaRPr sz="2400">
              <a:solidFill>
                <a:schemeClr val="dk1"/>
              </a:solidFill>
              <a:latin typeface="Roboto"/>
              <a:ea typeface="Roboto"/>
              <a:cs typeface="Roboto"/>
              <a:sym typeface="Roboto"/>
            </a:endParaRPr>
          </a:p>
        </p:txBody>
      </p:sp>
      <p:pic>
        <p:nvPicPr>
          <p:cNvPr id="2097182" name="Google Shape;113;p4"/>
          <p:cNvPicPr preferRelativeResize="0">
            <a:picLocks/>
          </p:cNvPicPr>
          <p:nvPr/>
        </p:nvPicPr>
        <p:blipFill rotWithShape="1">
          <a:blip xmlns:r="http://schemas.openxmlformats.org/officeDocument/2006/relationships" r:embed="rId21">
            <a:alphaModFix/>
          </a:blip>
          <a:srcRect l="0" t="0" r="0" b="0"/>
          <a:stretch>
            <a:fillRect/>
          </a:stretch>
        </p:blipFill>
        <p:spPr>
          <a:xfrm>
            <a:off x="1008887" y="4916423"/>
            <a:ext cx="2612135" cy="935735"/>
          </a:xfrm>
          <a:prstGeom prst="rect"/>
          <a:noFill/>
          <a:ln>
            <a:noFill/>
          </a:ln>
        </p:spPr>
      </p:pic>
      <p:sp>
        <p:nvSpPr>
          <p:cNvPr id="1048757" name="Google Shape;114;p4"/>
          <p:cNvSpPr txBox="1"/>
          <p:nvPr/>
        </p:nvSpPr>
        <p:spPr>
          <a:xfrm>
            <a:off x="1476325" y="5143650"/>
            <a:ext cx="18414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Universities</a:t>
            </a:r>
            <a:endParaRPr sz="2400">
              <a:solidFill>
                <a:schemeClr val="dk1"/>
              </a:solidFill>
              <a:latin typeface="Roboto"/>
              <a:ea typeface="Roboto"/>
              <a:cs typeface="Roboto"/>
              <a:sym typeface="Roboto"/>
            </a:endParaRPr>
          </a:p>
        </p:txBody>
      </p:sp>
      <p:pic>
        <p:nvPicPr>
          <p:cNvPr id="2097183" name="Google Shape;115;p4"/>
          <p:cNvPicPr preferRelativeResize="0">
            <a:picLocks/>
          </p:cNvPicPr>
          <p:nvPr/>
        </p:nvPicPr>
        <p:blipFill rotWithShape="1">
          <a:blip xmlns:r="http://schemas.openxmlformats.org/officeDocument/2006/relationships" r:embed="rId22">
            <a:alphaModFix/>
          </a:blip>
          <a:srcRect l="0" t="0" r="0" b="0"/>
          <a:stretch>
            <a:fillRect/>
          </a:stretch>
        </p:blipFill>
        <p:spPr>
          <a:xfrm>
            <a:off x="1011936" y="6120383"/>
            <a:ext cx="2612135" cy="935735"/>
          </a:xfrm>
          <a:prstGeom prst="rect"/>
          <a:noFill/>
          <a:ln>
            <a:noFill/>
          </a:ln>
        </p:spPr>
      </p:pic>
      <p:sp>
        <p:nvSpPr>
          <p:cNvPr id="1048758" name="Google Shape;116;p4"/>
          <p:cNvSpPr txBox="1"/>
          <p:nvPr/>
        </p:nvSpPr>
        <p:spPr>
          <a:xfrm>
            <a:off x="1053525" y="6335975"/>
            <a:ext cx="2546400" cy="466445"/>
          </a:xfrm>
          <a:prstGeom prst="rect"/>
          <a:noFill/>
          <a:ln>
            <a:noFill/>
          </a:ln>
        </p:spPr>
        <p:txBody>
          <a:bodyPr anchor="t" anchorCtr="0" bIns="0" lIns="0" rIns="0" spcFirstLastPara="1" tIns="12700" wrap="square">
            <a:spAutoFit/>
          </a:bodyPr>
          <a:p>
            <a:pPr algn="l" indent="40005" lvl="0" marL="12700" marR="5080" rtl="0">
              <a:lnSpc>
                <a:spcPct val="127600"/>
              </a:lnSpc>
              <a:spcBef>
                <a:spcPts val="0"/>
              </a:spcBef>
              <a:spcAft>
                <a:spcPts val="0"/>
              </a:spcAft>
              <a:buNone/>
            </a:pPr>
            <a:r>
              <a:rPr sz="2400" lang="en-US">
                <a:solidFill>
                  <a:srgbClr val="FFFFFF"/>
                </a:solidFill>
                <a:latin typeface="Roboto"/>
                <a:ea typeface="Roboto"/>
                <a:cs typeface="Roboto"/>
                <a:sym typeface="Roboto"/>
              </a:rPr>
              <a:t>Delivery  Services</a:t>
            </a:r>
            <a:endParaRPr sz="2400">
              <a:solidFill>
                <a:schemeClr val="dk1"/>
              </a:solidFill>
              <a:latin typeface="Roboto"/>
              <a:ea typeface="Roboto"/>
              <a:cs typeface="Roboto"/>
              <a:sym typeface="Roboto"/>
            </a:endParaRPr>
          </a:p>
        </p:txBody>
      </p:sp>
      <p:grpSp>
        <p:nvGrpSpPr>
          <p:cNvPr id="87" name="Google Shape;117;p4"/>
          <p:cNvGrpSpPr/>
          <p:nvPr/>
        </p:nvGrpSpPr>
        <p:grpSpPr>
          <a:xfrm>
            <a:off x="12780263" y="7894319"/>
            <a:ext cx="2749295" cy="2087879"/>
            <a:chOff x="12780263" y="7894319"/>
            <a:chExt cx="2749295" cy="2087879"/>
          </a:xfrm>
        </p:grpSpPr>
        <p:pic>
          <p:nvPicPr>
            <p:cNvPr id="2097184" name="Google Shape;118;p4"/>
            <p:cNvPicPr preferRelativeResize="0">
              <a:picLocks/>
            </p:cNvPicPr>
            <p:nvPr/>
          </p:nvPicPr>
          <p:blipFill rotWithShape="1">
            <a:blip xmlns:r="http://schemas.openxmlformats.org/officeDocument/2006/relationships" r:embed="rId23">
              <a:alphaModFix/>
            </a:blip>
            <a:srcRect l="0" t="0" r="0" b="0"/>
            <a:stretch>
              <a:fillRect/>
            </a:stretch>
          </p:blipFill>
          <p:spPr>
            <a:xfrm>
              <a:off x="12780263" y="7894319"/>
              <a:ext cx="2746247" cy="993647"/>
            </a:xfrm>
            <a:prstGeom prst="rect"/>
            <a:noFill/>
            <a:ln>
              <a:noFill/>
            </a:ln>
          </p:spPr>
        </p:pic>
        <p:pic>
          <p:nvPicPr>
            <p:cNvPr id="2097185" name="Google Shape;119;p4"/>
            <p:cNvPicPr preferRelativeResize="0">
              <a:picLocks/>
            </p:cNvPicPr>
            <p:nvPr/>
          </p:nvPicPr>
          <p:blipFill rotWithShape="1">
            <a:blip xmlns:r="http://schemas.openxmlformats.org/officeDocument/2006/relationships" r:embed="rId24">
              <a:alphaModFix/>
            </a:blip>
            <a:srcRect l="0" t="0" r="0" b="0"/>
            <a:stretch>
              <a:fillRect/>
            </a:stretch>
          </p:blipFill>
          <p:spPr>
            <a:xfrm>
              <a:off x="12783311" y="8988551"/>
              <a:ext cx="2746247" cy="993647"/>
            </a:xfrm>
            <a:prstGeom prst="rect"/>
            <a:noFill/>
            <a:ln>
              <a:noFill/>
            </a:ln>
          </p:spPr>
        </p:pic>
      </p:grpSp>
      <p:sp>
        <p:nvSpPr>
          <p:cNvPr id="1048759" name="Google Shape;120;p4"/>
          <p:cNvSpPr txBox="1"/>
          <p:nvPr/>
        </p:nvSpPr>
        <p:spPr>
          <a:xfrm>
            <a:off x="12691161" y="7223409"/>
            <a:ext cx="2546400" cy="1597096"/>
          </a:xfrm>
          <a:prstGeom prst="rect"/>
          <a:noFill/>
          <a:ln>
            <a:noFill/>
          </a:ln>
        </p:spPr>
        <p:txBody>
          <a:bodyPr anchor="t" anchorCtr="0" bIns="0" lIns="0" rIns="0" spcFirstLastPara="1" tIns="173350" wrap="square">
            <a:spAutoFit/>
          </a:bodyPr>
          <a:p>
            <a:pPr algn="ctr" indent="0" lvl="0" marL="0" marR="151765" rtl="0">
              <a:lnSpc>
                <a:spcPct val="100000"/>
              </a:lnSpc>
              <a:spcBef>
                <a:spcPts val="0"/>
              </a:spcBef>
              <a:spcAft>
                <a:spcPts val="0"/>
              </a:spcAft>
              <a:buNone/>
            </a:pPr>
            <a:r>
              <a:rPr b="1" sz="2400" lang="en-US">
                <a:solidFill>
                  <a:srgbClr val="0E373C"/>
                </a:solidFill>
                <a:latin typeface="Roboto"/>
                <a:ea typeface="Roboto"/>
                <a:cs typeface="Roboto"/>
                <a:sym typeface="Roboto"/>
              </a:rPr>
              <a:t>Revenue Streams</a:t>
            </a:r>
            <a:endParaRPr sz="2400">
              <a:solidFill>
                <a:schemeClr val="dk1"/>
              </a:solidFill>
              <a:latin typeface="Roboto"/>
              <a:ea typeface="Roboto"/>
              <a:cs typeface="Roboto"/>
              <a:sym typeface="Roboto"/>
            </a:endParaRPr>
          </a:p>
          <a:p>
            <a:pPr algn="ctr" indent="0" lvl="0" marL="245745" marR="5080" rtl="0">
              <a:lnSpc>
                <a:spcPct val="127600"/>
              </a:lnSpc>
              <a:spcBef>
                <a:spcPts val="1265"/>
              </a:spcBef>
              <a:spcAft>
                <a:spcPts val="0"/>
              </a:spcAft>
              <a:buNone/>
            </a:pPr>
            <a:r>
              <a:rPr sz="2400" lang="en-US">
                <a:solidFill>
                  <a:srgbClr val="FFFFFF"/>
                </a:solidFill>
                <a:latin typeface="Roboto"/>
                <a:ea typeface="Roboto"/>
                <a:cs typeface="Roboto"/>
                <a:sym typeface="Roboto"/>
              </a:rPr>
              <a:t>Attending Events  Fees</a:t>
            </a:r>
            <a:endParaRPr sz="2400">
              <a:solidFill>
                <a:schemeClr val="dk1"/>
              </a:solidFill>
              <a:latin typeface="Roboto"/>
              <a:ea typeface="Roboto"/>
              <a:cs typeface="Roboto"/>
              <a:sym typeface="Roboto"/>
            </a:endParaRPr>
          </a:p>
        </p:txBody>
      </p:sp>
      <p:pic>
        <p:nvPicPr>
          <p:cNvPr id="2097186" name="Google Shape;121;p4"/>
          <p:cNvPicPr preferRelativeResize="0">
            <a:picLocks/>
          </p:cNvPicPr>
          <p:nvPr/>
        </p:nvPicPr>
        <p:blipFill rotWithShape="1">
          <a:blip xmlns:r="http://schemas.openxmlformats.org/officeDocument/2006/relationships" r:embed="rId25">
            <a:alphaModFix/>
          </a:blip>
          <a:srcRect l="0" t="0" r="0" b="0"/>
          <a:stretch>
            <a:fillRect/>
          </a:stretch>
        </p:blipFill>
        <p:spPr>
          <a:xfrm>
            <a:off x="6952488" y="7897367"/>
            <a:ext cx="2746247" cy="993647"/>
          </a:xfrm>
          <a:prstGeom prst="rect"/>
          <a:noFill/>
          <a:ln>
            <a:noFill/>
          </a:ln>
        </p:spPr>
      </p:pic>
      <p:sp>
        <p:nvSpPr>
          <p:cNvPr id="1048760" name="Google Shape;122;p4"/>
          <p:cNvSpPr txBox="1"/>
          <p:nvPr/>
        </p:nvSpPr>
        <p:spPr>
          <a:xfrm>
            <a:off x="7255563" y="8018299"/>
            <a:ext cx="2020500" cy="368301"/>
          </a:xfrm>
          <a:prstGeom prst="rect"/>
          <a:noFill/>
          <a:ln>
            <a:noFill/>
          </a:ln>
        </p:spPr>
        <p:txBody>
          <a:bodyPr anchor="t" anchorCtr="0" bIns="0" lIns="0" rIns="0" spcFirstLastPara="1" tIns="12700" wrap="square">
            <a:spAutoFit/>
          </a:bodyPr>
          <a:p>
            <a:pPr algn="ctr" indent="0" lvl="0" marL="12700" marR="0" rtl="0">
              <a:lnSpc>
                <a:spcPct val="100000"/>
              </a:lnSpc>
              <a:spcBef>
                <a:spcPts val="0"/>
              </a:spcBef>
              <a:spcAft>
                <a:spcPts val="0"/>
              </a:spcAft>
              <a:buNone/>
            </a:pPr>
            <a:r>
              <a:rPr sz="2400" lang="en-US">
                <a:solidFill>
                  <a:srgbClr val="FFFFFF"/>
                </a:solidFill>
                <a:latin typeface="Roboto"/>
                <a:ea typeface="Roboto"/>
                <a:cs typeface="Roboto"/>
                <a:sym typeface="Roboto"/>
              </a:rPr>
              <a:t>Innovate Egypt</a:t>
            </a:r>
            <a:endParaRPr sz="2400">
              <a:solidFill>
                <a:schemeClr val="dk1"/>
              </a:solidFill>
              <a:latin typeface="Roboto"/>
              <a:ea typeface="Roboto"/>
              <a:cs typeface="Roboto"/>
              <a:sym typeface="Roboto"/>
            </a:endParaRPr>
          </a:p>
        </p:txBody>
      </p:sp>
      <p:sp>
        <p:nvSpPr>
          <p:cNvPr id="1048761" name="Google Shape;123;p4"/>
          <p:cNvSpPr txBox="1"/>
          <p:nvPr/>
        </p:nvSpPr>
        <p:spPr>
          <a:xfrm>
            <a:off x="6933554" y="7380925"/>
            <a:ext cx="22416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rgbClr val="0E373C"/>
                </a:solidFill>
                <a:latin typeface="Roboto"/>
                <a:ea typeface="Roboto"/>
                <a:cs typeface="Roboto"/>
                <a:sym typeface="Roboto"/>
              </a:rPr>
              <a:t>Competitors</a:t>
            </a:r>
            <a:endParaRPr sz="2400">
              <a:solidFill>
                <a:schemeClr val="dk1"/>
              </a:solidFill>
              <a:latin typeface="Roboto"/>
              <a:ea typeface="Roboto"/>
              <a:cs typeface="Roboto"/>
              <a:sym typeface="Roboto"/>
            </a:endParaRPr>
          </a:p>
        </p:txBody>
      </p:sp>
      <p:grpSp>
        <p:nvGrpSpPr>
          <p:cNvPr id="88" name="Google Shape;124;p4"/>
          <p:cNvGrpSpPr/>
          <p:nvPr/>
        </p:nvGrpSpPr>
        <p:grpSpPr>
          <a:xfrm>
            <a:off x="1091183" y="7900415"/>
            <a:ext cx="2749295" cy="2087879"/>
            <a:chOff x="1091183" y="7900415"/>
            <a:chExt cx="2749295" cy="2087879"/>
          </a:xfrm>
        </p:grpSpPr>
        <p:pic>
          <p:nvPicPr>
            <p:cNvPr id="2097187" name="Google Shape;125;p4"/>
            <p:cNvPicPr preferRelativeResize="0">
              <a:picLocks/>
            </p:cNvPicPr>
            <p:nvPr/>
          </p:nvPicPr>
          <p:blipFill rotWithShape="1">
            <a:blip xmlns:r="http://schemas.openxmlformats.org/officeDocument/2006/relationships" r:embed="rId26">
              <a:alphaModFix/>
            </a:blip>
            <a:srcRect l="0" t="0" r="0" b="0"/>
            <a:stretch>
              <a:fillRect/>
            </a:stretch>
          </p:blipFill>
          <p:spPr>
            <a:xfrm>
              <a:off x="1091183" y="7900415"/>
              <a:ext cx="2746247" cy="993647"/>
            </a:xfrm>
            <a:prstGeom prst="rect"/>
            <a:noFill/>
            <a:ln>
              <a:noFill/>
            </a:ln>
          </p:spPr>
        </p:pic>
        <p:pic>
          <p:nvPicPr>
            <p:cNvPr id="2097188" name="Google Shape;126;p4"/>
            <p:cNvPicPr preferRelativeResize="0">
              <a:picLocks/>
            </p:cNvPicPr>
            <p:nvPr/>
          </p:nvPicPr>
          <p:blipFill rotWithShape="1">
            <a:blip xmlns:r="http://schemas.openxmlformats.org/officeDocument/2006/relationships" r:embed="rId27">
              <a:alphaModFix/>
            </a:blip>
            <a:srcRect l="0" t="0" r="0" b="0"/>
            <a:stretch>
              <a:fillRect/>
            </a:stretch>
          </p:blipFill>
          <p:spPr>
            <a:xfrm>
              <a:off x="1094231" y="8994647"/>
              <a:ext cx="2746247" cy="993647"/>
            </a:xfrm>
            <a:prstGeom prst="rect"/>
            <a:noFill/>
            <a:ln>
              <a:noFill/>
            </a:ln>
          </p:spPr>
        </p:pic>
      </p:grpSp>
      <p:sp>
        <p:nvSpPr>
          <p:cNvPr id="1048762" name="Google Shape;127;p4"/>
          <p:cNvSpPr txBox="1"/>
          <p:nvPr/>
        </p:nvSpPr>
        <p:spPr>
          <a:xfrm>
            <a:off x="1018025" y="7198675"/>
            <a:ext cx="3118200" cy="559200"/>
          </a:xfrm>
          <a:prstGeom prst="rect"/>
          <a:noFill/>
          <a:ln>
            <a:noFill/>
          </a:ln>
        </p:spPr>
        <p:txBody>
          <a:bodyPr anchor="t" anchorCtr="0" bIns="0" lIns="0" rIns="0" spcFirstLastPara="1" tIns="187950" wrap="square">
            <a:spAutoFit/>
          </a:bodyPr>
          <a:p>
            <a:pPr algn="l" indent="0" lvl="0" marL="12700" marR="0" rtl="0">
              <a:lnSpc>
                <a:spcPct val="100000"/>
              </a:lnSpc>
              <a:spcBef>
                <a:spcPts val="0"/>
              </a:spcBef>
              <a:spcAft>
                <a:spcPts val="0"/>
              </a:spcAft>
              <a:buNone/>
            </a:pPr>
            <a:r>
              <a:rPr b="1" sz="2400" lang="en-US">
                <a:solidFill>
                  <a:srgbClr val="0E373C"/>
                </a:solidFill>
                <a:latin typeface="Roboto"/>
                <a:ea typeface="Roboto"/>
                <a:cs typeface="Roboto"/>
                <a:sym typeface="Roboto"/>
              </a:rPr>
              <a:t>Cost Structure</a:t>
            </a:r>
            <a:endParaRPr sz="2400">
              <a:solidFill>
                <a:schemeClr val="dk1"/>
              </a:solidFill>
              <a:latin typeface="Roboto"/>
              <a:ea typeface="Roboto"/>
              <a:cs typeface="Roboto"/>
              <a:sym typeface="Roboto"/>
            </a:endParaRPr>
          </a:p>
        </p:txBody>
      </p:sp>
      <p:sp>
        <p:nvSpPr>
          <p:cNvPr id="1048763" name="Google Shape;128;p4"/>
          <p:cNvSpPr txBox="1"/>
          <p:nvPr/>
        </p:nvSpPr>
        <p:spPr>
          <a:xfrm>
            <a:off x="1336700" y="9187125"/>
            <a:ext cx="2322900" cy="513600"/>
          </a:xfrm>
          <a:prstGeom prst="rect"/>
          <a:noFill/>
          <a:ln>
            <a:noFill/>
          </a:ln>
        </p:spPr>
        <p:txBody>
          <a:bodyPr anchor="ctr" anchorCtr="0" bIns="91425" lIns="91425" rIns="91425" spcFirstLastPara="1" tIns="91425" wrap="square">
            <a:noAutofit/>
          </a:bodyPr>
          <a:p>
            <a:pPr algn="ctr" indent="0" lvl="0" marL="0" marR="0" rtl="0">
              <a:lnSpc>
                <a:spcPct val="100000"/>
              </a:lnSpc>
              <a:spcBef>
                <a:spcPts val="0"/>
              </a:spcBef>
              <a:spcAft>
                <a:spcPts val="0"/>
              </a:spcAft>
              <a:buNone/>
            </a:pPr>
            <a:r>
              <a:rPr sz="2400" lang="en-US">
                <a:solidFill>
                  <a:srgbClr val="FFFFFF"/>
                </a:solidFill>
                <a:latin typeface="Roboto"/>
                <a:ea typeface="Roboto"/>
                <a:cs typeface="Roboto"/>
                <a:sym typeface="Roboto"/>
              </a:rPr>
              <a:t>Event Materials  and Décor</a:t>
            </a:r>
            <a:endParaRPr sz="2400">
              <a:solidFill>
                <a:srgbClr val="FFFFFF"/>
              </a:solidFill>
              <a:latin typeface="Roboto"/>
              <a:ea typeface="Roboto"/>
              <a:cs typeface="Roboto"/>
              <a:sym typeface="Roboto"/>
            </a:endParaRPr>
          </a:p>
        </p:txBody>
      </p:sp>
      <p:sp>
        <p:nvSpPr>
          <p:cNvPr id="1048764" name="Google Shape;129;p4"/>
          <p:cNvSpPr txBox="1"/>
          <p:nvPr/>
        </p:nvSpPr>
        <p:spPr>
          <a:xfrm>
            <a:off x="1278350" y="7932325"/>
            <a:ext cx="2439600" cy="6774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Clr>
                <a:schemeClr val="dk1"/>
              </a:buClr>
              <a:buSzPts val="1100"/>
              <a:buFont typeface="Arial"/>
              <a:buNone/>
            </a:pPr>
            <a:r>
              <a:rPr sz="2400" lang="en-US">
                <a:solidFill>
                  <a:srgbClr val="FFFFFF"/>
                </a:solidFill>
                <a:latin typeface="Roboto"/>
                <a:ea typeface="Roboto"/>
                <a:cs typeface="Roboto"/>
                <a:sym typeface="Roboto"/>
              </a:rPr>
              <a:t>Delivery</a:t>
            </a:r>
            <a:endParaRPr sz="2400">
              <a:solidFill>
                <a:srgbClr val="FFFFFF"/>
              </a:solidFill>
              <a:latin typeface="Roboto"/>
              <a:ea typeface="Roboto"/>
              <a:cs typeface="Roboto"/>
              <a:sym typeface="Roboto"/>
            </a:endParaRPr>
          </a:p>
          <a:p>
            <a:pPr algn="ctr" indent="0" lvl="0" marL="0" rtl="0">
              <a:spcBef>
                <a:spcPts val="0"/>
              </a:spcBef>
              <a:spcAft>
                <a:spcPts val="0"/>
              </a:spcAft>
              <a:buClr>
                <a:schemeClr val="dk1"/>
              </a:buClr>
              <a:buSzPts val="1100"/>
              <a:buFont typeface="Arial"/>
              <a:buNone/>
            </a:pPr>
            <a:r>
              <a:rPr sz="2400" lang="en-US">
                <a:solidFill>
                  <a:srgbClr val="FFFFFF"/>
                </a:solidFill>
                <a:latin typeface="Roboto"/>
                <a:ea typeface="Roboto"/>
                <a:cs typeface="Roboto"/>
                <a:sym typeface="Roboto"/>
              </a:rPr>
              <a:t>Coordination</a:t>
            </a:r>
            <a:endParaRPr sz="2400">
              <a:solidFill>
                <a:srgbClr val="FFFFFF"/>
              </a:solidFill>
              <a:latin typeface="Roboto"/>
              <a:ea typeface="Roboto"/>
              <a:cs typeface="Roboto"/>
              <a:sym typeface="Roboto"/>
            </a:endParaRPr>
          </a:p>
          <a:p>
            <a:pPr algn="ctr" indent="0" lvl="0" marL="0" rtl="0">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algn="ctr" indent="0" lvl="0" marL="0" rtl="0">
              <a:spcBef>
                <a:spcPts val="0"/>
              </a:spcBef>
              <a:spcAft>
                <a:spcPts val="0"/>
              </a:spcAft>
              <a:buNone/>
            </a:pPr>
            <a:r>
              <a:t/>
            </a:r>
            <a:endParaRPr sz="2400">
              <a:solidFill>
                <a:schemeClr val="dk1"/>
              </a:solidFill>
              <a:latin typeface="Roboto"/>
              <a:ea typeface="Roboto"/>
              <a:cs typeface="Roboto"/>
              <a:sym typeface="Roboto"/>
            </a:endParaRPr>
          </a:p>
        </p:txBody>
      </p:sp>
      <p:sp>
        <p:nvSpPr>
          <p:cNvPr id="1048765" name="Google Shape;130;p4"/>
          <p:cNvSpPr txBox="1"/>
          <p:nvPr/>
        </p:nvSpPr>
        <p:spPr>
          <a:xfrm>
            <a:off x="13144650" y="9579725"/>
            <a:ext cx="2020500" cy="513600"/>
          </a:xfrm>
          <a:prstGeom prst="rect"/>
          <a:noFill/>
          <a:ln>
            <a:noFill/>
          </a:ln>
        </p:spPr>
        <p:txBody>
          <a:bodyPr anchor="ctr" anchorCtr="0" bIns="91425" lIns="91425" rIns="91425" spcFirstLastPara="1" tIns="91425" wrap="square">
            <a:noAutofit/>
          </a:bodyPr>
          <a:p>
            <a:pPr algn="ctr" indent="0" lvl="0" marL="0" rtl="0">
              <a:spcBef>
                <a:spcPts val="0"/>
              </a:spcBef>
              <a:spcAft>
                <a:spcPts val="0"/>
              </a:spcAft>
              <a:buClr>
                <a:schemeClr val="dk1"/>
              </a:buClr>
              <a:buSzPts val="1100"/>
              <a:buFont typeface="Arial"/>
              <a:buNone/>
            </a:pPr>
            <a:r>
              <a:rPr sz="2400" lang="en-US">
                <a:solidFill>
                  <a:srgbClr val="FFFFFF"/>
                </a:solidFill>
                <a:latin typeface="Roboto"/>
                <a:ea typeface="Roboto"/>
                <a:cs typeface="Roboto"/>
                <a:sym typeface="Roboto"/>
              </a:rPr>
              <a:t>Transactions  Fees</a:t>
            </a:r>
            <a:endParaRPr sz="2400">
              <a:solidFill>
                <a:srgbClr val="FFFFFF"/>
              </a:solidFill>
              <a:latin typeface="Roboto"/>
              <a:ea typeface="Roboto"/>
              <a:cs typeface="Roboto"/>
              <a:sym typeface="Roboto"/>
            </a:endParaRPr>
          </a:p>
          <a:p>
            <a:pPr algn="ctr" indent="0" lvl="0" marL="0" rtl="0">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algn="ctr" indent="0" lvl="0" marL="0" rtl="0">
              <a:spcBef>
                <a:spcPts val="0"/>
              </a:spcBef>
              <a:spcAft>
                <a:spcPts val="0"/>
              </a:spcAft>
              <a:buNone/>
            </a:pPr>
            <a:r>
              <a:t/>
            </a:r>
            <a:endParaRPr sz="2400">
              <a:solidFill>
                <a:schemeClr val="dk1"/>
              </a:solidFill>
              <a:latin typeface="Roboto"/>
              <a:ea typeface="Roboto"/>
              <a:cs typeface="Roboto"/>
              <a:sym typeface="Roboto"/>
            </a:endParaRPr>
          </a:p>
        </p:txBody>
      </p:sp>
      <p:sp>
        <p:nvSpPr>
          <p:cNvPr id="1048766" name="Google Shape;131;p4"/>
          <p:cNvSpPr txBox="1"/>
          <p:nvPr/>
        </p:nvSpPr>
        <p:spPr>
          <a:xfrm>
            <a:off x="3753925" y="2510425"/>
            <a:ext cx="4056300" cy="677400"/>
          </a:xfrm>
          <a:prstGeom prst="rect"/>
          <a:noFill/>
          <a:ln>
            <a:noFill/>
          </a:ln>
        </p:spPr>
        <p:txBody>
          <a:bodyPr anchor="ctr" anchorCtr="0" bIns="91425" lIns="91425" rIns="91425" spcFirstLastPara="1" tIns="91425" wrap="square">
            <a:noAutofit/>
          </a:bodyPr>
          <a:p>
            <a:pPr algn="ctr" indent="0" lvl="0" marL="0" rtl="0">
              <a:spcBef>
                <a:spcPts val="0"/>
              </a:spcBef>
              <a:spcAft>
                <a:spcPts val="0"/>
              </a:spcAft>
              <a:buNone/>
            </a:pPr>
            <a:r>
              <a:rPr sz="2400" lang="en-US">
                <a:solidFill>
                  <a:srgbClr val="FFFFFF"/>
                </a:solidFill>
                <a:latin typeface="Roboto"/>
                <a:ea typeface="Roboto"/>
                <a:cs typeface="Roboto"/>
                <a:sym typeface="Roboto"/>
              </a:rPr>
              <a:t>Social Media Management</a:t>
            </a:r>
            <a:endParaRPr sz="2400">
              <a:solidFill>
                <a:schemeClr val="dk1"/>
              </a:solidFill>
              <a:latin typeface="Roboto"/>
              <a:ea typeface="Roboto"/>
              <a:cs typeface="Roboto"/>
              <a:sym typeface="Roboto"/>
            </a:endParaRPr>
          </a:p>
        </p:txBody>
      </p:sp>
      <p:sp>
        <p:nvSpPr>
          <p:cNvPr id="1048767" name="Google Shape;132;p4"/>
          <p:cNvSpPr txBox="1"/>
          <p:nvPr/>
        </p:nvSpPr>
        <p:spPr>
          <a:xfrm>
            <a:off x="3808100" y="3178375"/>
            <a:ext cx="4170300" cy="559200"/>
          </a:xfrm>
          <a:prstGeom prst="rect"/>
          <a:noFill/>
          <a:ln>
            <a:noFill/>
          </a:ln>
        </p:spPr>
        <p:txBody>
          <a:bodyPr anchor="ctr" anchorCtr="0" bIns="91425" lIns="91425" rIns="91425" spcFirstLastPara="1" tIns="91425" wrap="square">
            <a:noAutofit/>
          </a:bodyPr>
          <a:p>
            <a:pPr algn="ctr" indent="-62230" lvl="0" marL="62230" marR="5080" rtl="0">
              <a:lnSpc>
                <a:spcPct val="150300"/>
              </a:lnSpc>
              <a:spcBef>
                <a:spcPts val="490"/>
              </a:spcBef>
              <a:spcAft>
                <a:spcPts val="0"/>
              </a:spcAft>
              <a:buClr>
                <a:schemeClr val="dk1"/>
              </a:buClr>
              <a:buFont typeface="Arial"/>
              <a:buNone/>
            </a:pPr>
            <a:r>
              <a:rPr sz="2400" lang="en-US">
                <a:solidFill>
                  <a:srgbClr val="FFFFFF"/>
                </a:solidFill>
                <a:latin typeface="Roboto"/>
                <a:ea typeface="Roboto"/>
                <a:cs typeface="Roboto"/>
                <a:sym typeface="Roboto"/>
              </a:rPr>
              <a:t>User Support Via Whatsapp</a:t>
            </a:r>
            <a:endParaRPr sz="2400">
              <a:solidFill>
                <a:schemeClr val="dk1"/>
              </a:solidFill>
              <a:latin typeface="Roboto"/>
              <a:ea typeface="Roboto"/>
              <a:cs typeface="Roboto"/>
              <a:sym typeface="Roboto"/>
            </a:endParaRPr>
          </a:p>
        </p:txBody>
      </p:sp>
      <p:sp>
        <p:nvSpPr>
          <p:cNvPr id="1048768" name="Google Shape;133;p4"/>
          <p:cNvSpPr txBox="1"/>
          <p:nvPr/>
        </p:nvSpPr>
        <p:spPr>
          <a:xfrm>
            <a:off x="3703250" y="4116800"/>
            <a:ext cx="4380000" cy="751800"/>
          </a:xfrm>
          <a:prstGeom prst="rect"/>
          <a:noFill/>
          <a:ln>
            <a:noFill/>
          </a:ln>
        </p:spPr>
        <p:txBody>
          <a:bodyPr anchor="ctr" anchorCtr="0" bIns="91425" lIns="91425" rIns="91425" spcFirstLastPara="1" tIns="91425" wrap="square">
            <a:noAutofit/>
          </a:bodyPr>
          <a:p>
            <a:pPr algn="ctr" indent="-62230" lvl="0" marL="62230" marR="5080" rtl="0">
              <a:lnSpc>
                <a:spcPct val="88000"/>
              </a:lnSpc>
              <a:spcBef>
                <a:spcPts val="490"/>
              </a:spcBef>
              <a:spcAft>
                <a:spcPts val="0"/>
              </a:spcAft>
              <a:buClr>
                <a:schemeClr val="dk1"/>
              </a:buClr>
              <a:buFont typeface="Arial"/>
              <a:buNone/>
            </a:pPr>
            <a:r>
              <a:rPr sz="2400" lang="en-US">
                <a:solidFill>
                  <a:srgbClr val="FFFFFF"/>
                </a:solidFill>
                <a:latin typeface="Roboto"/>
                <a:ea typeface="Roboto"/>
                <a:cs typeface="Roboto"/>
                <a:sym typeface="Roboto"/>
              </a:rPr>
              <a:t>Managing Events and</a:t>
            </a:r>
            <a:endParaRPr sz="2400">
              <a:solidFill>
                <a:srgbClr val="FFFFFF"/>
              </a:solidFill>
              <a:latin typeface="Roboto"/>
              <a:ea typeface="Roboto"/>
              <a:cs typeface="Roboto"/>
              <a:sym typeface="Roboto"/>
            </a:endParaRPr>
          </a:p>
          <a:p>
            <a:pPr algn="ctr" indent="0" lvl="0" marL="47625" rtl="0">
              <a:lnSpc>
                <a:spcPct val="88000"/>
              </a:lnSpc>
              <a:spcBef>
                <a:spcPts val="490"/>
              </a:spcBef>
              <a:spcAft>
                <a:spcPts val="0"/>
              </a:spcAft>
              <a:buClr>
                <a:schemeClr val="dk1"/>
              </a:buClr>
              <a:buFont typeface="Arial"/>
              <a:buNone/>
            </a:pPr>
            <a:r>
              <a:rPr sz="2400" lang="en-US">
                <a:solidFill>
                  <a:srgbClr val="FFFFFF"/>
                </a:solidFill>
                <a:latin typeface="Roboto"/>
                <a:ea typeface="Roboto"/>
                <a:cs typeface="Roboto"/>
                <a:sym typeface="Roboto"/>
              </a:rPr>
              <a:t>Meetups</a:t>
            </a:r>
            <a:endParaRPr sz="2400">
              <a:solidFill>
                <a:srgbClr val="FFFFFF"/>
              </a:solidFill>
              <a:latin typeface="Roboto"/>
              <a:ea typeface="Roboto"/>
              <a:cs typeface="Roboto"/>
              <a:sym typeface="Roboto"/>
            </a:endParaRPr>
          </a:p>
          <a:p>
            <a:pPr algn="ctr" indent="0" lvl="0" marL="0" rtl="0">
              <a:lnSpc>
                <a:spcPct val="88000"/>
              </a:lnSpc>
              <a:spcBef>
                <a:spcPts val="490"/>
              </a:spcBef>
              <a:spcAft>
                <a:spcPts val="0"/>
              </a:spcAft>
              <a:buNone/>
            </a:pPr>
            <a:r>
              <a:t/>
            </a:r>
            <a:endParaRPr sz="2400">
              <a:solidFill>
                <a:schemeClr val="dk1"/>
              </a:solidFill>
              <a:latin typeface="Roboto"/>
              <a:ea typeface="Roboto"/>
              <a:cs typeface="Roboto"/>
              <a:sym typeface="Roboto"/>
            </a:endParaRPr>
          </a:p>
        </p:txBody>
      </p:sp>
      <p:sp>
        <p:nvSpPr>
          <p:cNvPr id="1048769" name="Google Shape;134;p4"/>
          <p:cNvSpPr txBox="1"/>
          <p:nvPr/>
        </p:nvSpPr>
        <p:spPr>
          <a:xfrm>
            <a:off x="3708050" y="4696450"/>
            <a:ext cx="2439600" cy="993600"/>
          </a:xfrm>
          <a:prstGeom prst="rect"/>
          <a:noFill/>
          <a:ln>
            <a:noFill/>
          </a:ln>
        </p:spPr>
        <p:txBody>
          <a:bodyPr anchor="t" anchorCtr="0" bIns="91425" lIns="91425" rIns="91425" spcFirstLastPara="1" tIns="91425" wrap="square">
            <a:noAutofit/>
          </a:bodyPr>
          <a:p>
            <a:pPr algn="ctr" indent="-62230" lvl="0" marL="62230" marR="5080" rtl="0">
              <a:lnSpc>
                <a:spcPct val="150300"/>
              </a:lnSpc>
              <a:spcBef>
                <a:spcPts val="490"/>
              </a:spcBef>
              <a:spcAft>
                <a:spcPts val="0"/>
              </a:spcAft>
              <a:buClr>
                <a:schemeClr val="dk1"/>
              </a:buClr>
              <a:buFont typeface="Arial"/>
              <a:buNone/>
            </a:pPr>
            <a:r>
              <a:rPr sz="2400" lang="en-US">
                <a:solidFill>
                  <a:schemeClr val="lt1"/>
                </a:solidFill>
                <a:latin typeface="Roboto"/>
                <a:ea typeface="Roboto"/>
                <a:cs typeface="Roboto"/>
                <a:sym typeface="Roboto"/>
              </a:rPr>
              <a:t> </a:t>
            </a:r>
            <a:r>
              <a:rPr b="1" sz="2400" lang="en-US">
                <a:solidFill>
                  <a:srgbClr val="0E373C"/>
                </a:solidFill>
                <a:latin typeface="Roboto"/>
                <a:ea typeface="Roboto"/>
                <a:cs typeface="Roboto"/>
                <a:sym typeface="Roboto"/>
              </a:rPr>
              <a:t>Key Resources</a:t>
            </a:r>
            <a:endParaRPr sz="2400">
              <a:solidFill>
                <a:schemeClr val="dk1"/>
              </a:solidFill>
              <a:latin typeface="Roboto"/>
              <a:ea typeface="Roboto"/>
              <a:cs typeface="Roboto"/>
              <a:sym typeface="Roboto"/>
            </a:endParaRPr>
          </a:p>
          <a:p>
            <a:pPr algn="l" indent="0" lvl="0" marL="0" rtl="0">
              <a:spcBef>
                <a:spcPts val="0"/>
              </a:spcBef>
              <a:spcAft>
                <a:spcPts val="0"/>
              </a:spcAft>
              <a:buNone/>
            </a:pPr>
            <a:r>
              <a:t/>
            </a:r>
            <a:endParaRPr sz="2400">
              <a:solidFill>
                <a:schemeClr val="dk1"/>
              </a:solidFill>
              <a:latin typeface="Roboto"/>
              <a:ea typeface="Roboto"/>
              <a:cs typeface="Roboto"/>
              <a:sym typeface="Roboto"/>
            </a:endParaRPr>
          </a:p>
        </p:txBody>
      </p:sp>
      <p:sp>
        <p:nvSpPr>
          <p:cNvPr id="1048770" name="Google Shape;135;p4"/>
          <p:cNvSpPr txBox="1"/>
          <p:nvPr/>
        </p:nvSpPr>
        <p:spPr>
          <a:xfrm>
            <a:off x="3908200" y="5334500"/>
            <a:ext cx="3630300" cy="1398300"/>
          </a:xfrm>
          <a:prstGeom prst="rect"/>
          <a:noFill/>
          <a:ln>
            <a:noFill/>
          </a:ln>
        </p:spPr>
        <p:txBody>
          <a:bodyPr anchor="t" anchorCtr="0" bIns="91425" lIns="91425" rIns="91425" spcFirstLastPara="1" tIns="91425" wrap="square">
            <a:noAutofit/>
          </a:bodyPr>
          <a:p>
            <a:pPr algn="l" indent="0" lvl="0" marL="212725" rtl="0">
              <a:spcBef>
                <a:spcPts val="2175"/>
              </a:spcBef>
              <a:spcAft>
                <a:spcPts val="0"/>
              </a:spcAft>
              <a:buClr>
                <a:schemeClr val="dk1"/>
              </a:buClr>
              <a:buFont typeface="Arial"/>
              <a:buNone/>
            </a:pPr>
            <a:r>
              <a:rPr sz="2400" lang="en-US">
                <a:solidFill>
                  <a:schemeClr val="lt1"/>
                </a:solidFill>
                <a:latin typeface="Roboto"/>
                <a:ea typeface="Roboto"/>
                <a:cs typeface="Roboto"/>
                <a:sym typeface="Roboto"/>
              </a:rPr>
              <a:t>Social Media Presence</a:t>
            </a:r>
            <a:endParaRPr sz="2400">
              <a:solidFill>
                <a:schemeClr val="dk1"/>
              </a:solidFill>
              <a:latin typeface="Roboto"/>
              <a:ea typeface="Roboto"/>
              <a:cs typeface="Roboto"/>
              <a:sym typeface="Roboto"/>
            </a:endParaRPr>
          </a:p>
        </p:txBody>
      </p:sp>
      <p:sp>
        <p:nvSpPr>
          <p:cNvPr id="1048771" name="Google Shape;136;p4"/>
          <p:cNvSpPr txBox="1"/>
          <p:nvPr/>
        </p:nvSpPr>
        <p:spPr>
          <a:xfrm>
            <a:off x="11765500" y="2524820"/>
            <a:ext cx="2922900" cy="513600"/>
          </a:xfrm>
          <a:prstGeom prst="rect"/>
          <a:noFill/>
          <a:ln>
            <a:noFill/>
          </a:ln>
        </p:spPr>
        <p:txBody>
          <a:bodyPr anchor="ctr" anchorCtr="0" bIns="91425" lIns="91425" rIns="91425" spcFirstLastPara="1" tIns="91425" wrap="square">
            <a:noAutofit/>
          </a:bodyPr>
          <a:p>
            <a:pPr algn="ctr" indent="0" lvl="0" marL="242570" rtl="0">
              <a:spcBef>
                <a:spcPts val="2065"/>
              </a:spcBef>
              <a:spcAft>
                <a:spcPts val="0"/>
              </a:spcAft>
              <a:buClr>
                <a:schemeClr val="dk1"/>
              </a:buClr>
              <a:buFont typeface="Arial"/>
              <a:buNone/>
            </a:pPr>
            <a:r>
              <a:rPr sz="2400" lang="en-US">
                <a:solidFill>
                  <a:schemeClr val="lt1"/>
                </a:solidFill>
                <a:latin typeface="Roboto"/>
                <a:ea typeface="Roboto"/>
                <a:cs typeface="Roboto"/>
                <a:sym typeface="Roboto"/>
              </a:rPr>
              <a:t>Event-Driven</a:t>
            </a:r>
            <a:endParaRPr sz="2400">
              <a:solidFill>
                <a:schemeClr val="dk1"/>
              </a:solidFill>
              <a:latin typeface="Roboto"/>
              <a:ea typeface="Roboto"/>
              <a:cs typeface="Roboto"/>
              <a:sym typeface="Roboto"/>
            </a:endParaRPr>
          </a:p>
        </p:txBody>
      </p:sp>
      <p:sp>
        <p:nvSpPr>
          <p:cNvPr id="1048772" name="Google Shape;137;p4"/>
          <p:cNvSpPr txBox="1"/>
          <p:nvPr/>
        </p:nvSpPr>
        <p:spPr>
          <a:xfrm>
            <a:off x="11387850" y="3062300"/>
            <a:ext cx="3630300" cy="751800"/>
          </a:xfrm>
          <a:prstGeom prst="rect"/>
          <a:noFill/>
          <a:ln>
            <a:noFill/>
          </a:ln>
        </p:spPr>
        <p:txBody>
          <a:bodyPr anchor="ctr" anchorCtr="0" bIns="91425" lIns="91425" rIns="91425" spcFirstLastPara="1" tIns="91425" wrap="square">
            <a:noAutofit/>
          </a:bodyPr>
          <a:p>
            <a:pPr algn="ctr" indent="0" lvl="0" marL="387985" marR="118110" rtl="0">
              <a:lnSpc>
                <a:spcPct val="149800"/>
              </a:lnSpc>
              <a:spcBef>
                <a:spcPts val="705"/>
              </a:spcBef>
              <a:spcAft>
                <a:spcPts val="0"/>
              </a:spcAft>
              <a:buNone/>
            </a:pPr>
            <a:r>
              <a:rPr sz="2400" lang="en-US">
                <a:solidFill>
                  <a:schemeClr val="lt1"/>
                </a:solidFill>
                <a:latin typeface="Roboto"/>
                <a:ea typeface="Roboto"/>
                <a:cs typeface="Roboto"/>
                <a:sym typeface="Roboto"/>
              </a:rPr>
              <a:t>Community Building</a:t>
            </a:r>
            <a:r>
              <a:rPr sz="2400" lang="en-US">
                <a:solidFill>
                  <a:schemeClr val="dk1"/>
                </a:solidFill>
                <a:latin typeface="Roboto"/>
                <a:ea typeface="Roboto"/>
                <a:cs typeface="Roboto"/>
                <a:sym typeface="Roboto"/>
              </a:rPr>
              <a:t>  </a:t>
            </a:r>
            <a:endParaRPr sz="2400">
              <a:solidFill>
                <a:schemeClr val="dk1"/>
              </a:solidFill>
              <a:latin typeface="Roboto"/>
              <a:ea typeface="Roboto"/>
              <a:cs typeface="Roboto"/>
              <a:sym typeface="Roboto"/>
            </a:endParaRPr>
          </a:p>
        </p:txBody>
      </p:sp>
      <p:sp>
        <p:nvSpPr>
          <p:cNvPr id="1048773" name="Google Shape;138;p4"/>
          <p:cNvSpPr txBox="1"/>
          <p:nvPr/>
        </p:nvSpPr>
        <p:spPr>
          <a:xfrm>
            <a:off x="11345075" y="4548525"/>
            <a:ext cx="3769500" cy="391200"/>
          </a:xfrm>
          <a:prstGeom prst="rect"/>
          <a:noFill/>
          <a:ln>
            <a:noFill/>
          </a:ln>
        </p:spPr>
        <p:txBody>
          <a:bodyPr anchor="ctr" anchorCtr="0" bIns="91425" lIns="91425" rIns="91425" spcFirstLastPara="1" tIns="91425" wrap="square">
            <a:noAutofit/>
          </a:bodyPr>
          <a:p>
            <a:pPr algn="ctr" indent="0" lvl="0" marL="387985" marR="118110" rtl="0">
              <a:lnSpc>
                <a:spcPct val="88000"/>
              </a:lnSpc>
              <a:spcBef>
                <a:spcPts val="705"/>
              </a:spcBef>
              <a:spcAft>
                <a:spcPts val="0"/>
              </a:spcAft>
              <a:buClr>
                <a:schemeClr val="dk1"/>
              </a:buClr>
              <a:buSzPts val="1100"/>
              <a:buFont typeface="Arial"/>
              <a:buNone/>
            </a:pPr>
            <a:r>
              <a:rPr sz="2400" lang="en-US">
                <a:solidFill>
                  <a:schemeClr val="lt1"/>
                </a:solidFill>
                <a:latin typeface="Roboto"/>
                <a:ea typeface="Roboto"/>
                <a:cs typeface="Roboto"/>
                <a:sym typeface="Roboto"/>
              </a:rPr>
              <a:t>Secured</a:t>
            </a:r>
            <a:endParaRPr sz="2400">
              <a:solidFill>
                <a:schemeClr val="lt1"/>
              </a:solidFill>
              <a:latin typeface="Roboto"/>
              <a:ea typeface="Roboto"/>
              <a:cs typeface="Roboto"/>
              <a:sym typeface="Roboto"/>
            </a:endParaRPr>
          </a:p>
          <a:p>
            <a:pPr algn="ctr" indent="0" lvl="0" marL="387985" marR="118110" rtl="0">
              <a:lnSpc>
                <a:spcPct val="88000"/>
              </a:lnSpc>
              <a:spcBef>
                <a:spcPts val="705"/>
              </a:spcBef>
              <a:spcAft>
                <a:spcPts val="0"/>
              </a:spcAft>
              <a:buClr>
                <a:schemeClr val="dk1"/>
              </a:buClr>
              <a:buSzPts val="1100"/>
              <a:buFont typeface="Arial"/>
              <a:buNone/>
            </a:pPr>
            <a:r>
              <a:rPr sz="2400" lang="en-US">
                <a:solidFill>
                  <a:schemeClr val="lt1"/>
                </a:solidFill>
                <a:latin typeface="Roboto"/>
                <a:ea typeface="Roboto"/>
                <a:cs typeface="Roboto"/>
                <a:sym typeface="Roboto"/>
              </a:rPr>
              <a:t>Exchange Process</a:t>
            </a:r>
            <a:endParaRPr sz="2400">
              <a:solidFill>
                <a:schemeClr val="lt1"/>
              </a:solidFill>
              <a:latin typeface="Roboto"/>
              <a:ea typeface="Roboto"/>
              <a:cs typeface="Roboto"/>
              <a:sym typeface="Roboto"/>
            </a:endParaRPr>
          </a:p>
          <a:p>
            <a:pPr algn="ctr" indent="0" lvl="0" marL="387985" marR="118110" rtl="0">
              <a:lnSpc>
                <a:spcPct val="149800"/>
              </a:lnSpc>
              <a:spcBef>
                <a:spcPts val="705"/>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algn="ctr" indent="0" lvl="0" marL="387985" marR="118110" rtl="0">
              <a:lnSpc>
                <a:spcPct val="149800"/>
              </a:lnSpc>
              <a:spcBef>
                <a:spcPts val="705"/>
              </a:spcBef>
              <a:spcAft>
                <a:spcPts val="0"/>
              </a:spcAft>
              <a:buNone/>
            </a:pPr>
            <a:r>
              <a:t/>
            </a:r>
            <a:endParaRPr sz="2400">
              <a:solidFill>
                <a:schemeClr val="dk1"/>
              </a:solidFill>
              <a:latin typeface="Roboto"/>
              <a:ea typeface="Roboto"/>
              <a:cs typeface="Roboto"/>
              <a:sym typeface="Roboto"/>
            </a:endParaRPr>
          </a:p>
        </p:txBody>
      </p:sp>
      <p:sp>
        <p:nvSpPr>
          <p:cNvPr id="1048774" name="Google Shape;139;p4"/>
          <p:cNvSpPr txBox="1"/>
          <p:nvPr/>
        </p:nvSpPr>
        <p:spPr>
          <a:xfrm>
            <a:off x="11305700" y="4632950"/>
            <a:ext cx="3000000" cy="554100"/>
          </a:xfrm>
          <a:prstGeom prst="rect"/>
          <a:noFill/>
          <a:ln>
            <a:noFill/>
          </a:ln>
        </p:spPr>
        <p:txBody>
          <a:bodyPr anchor="t" anchorCtr="0" bIns="91425" lIns="91425" rIns="91425" spcFirstLastPara="1" tIns="91425" wrap="square">
            <a:spAutoFit/>
          </a:bodyPr>
          <a:p>
            <a:pPr algn="l" indent="0" lvl="0" marL="212090" rtl="0">
              <a:spcBef>
                <a:spcPts val="880"/>
              </a:spcBef>
              <a:spcAft>
                <a:spcPts val="0"/>
              </a:spcAft>
              <a:buNone/>
            </a:pPr>
            <a:r>
              <a:rPr b="1" sz="2400" lang="en-US">
                <a:solidFill>
                  <a:srgbClr val="0E373C"/>
                </a:solidFill>
                <a:latin typeface="Roboto"/>
                <a:ea typeface="Roboto"/>
                <a:cs typeface="Roboto"/>
                <a:sym typeface="Roboto"/>
              </a:rPr>
              <a:t>Channels</a:t>
            </a:r>
          </a:p>
        </p:txBody>
      </p:sp>
      <p:sp>
        <p:nvSpPr>
          <p:cNvPr id="1048775" name="Google Shape;140;p4"/>
          <p:cNvSpPr txBox="1"/>
          <p:nvPr/>
        </p:nvSpPr>
        <p:spPr>
          <a:xfrm>
            <a:off x="11312613" y="5041600"/>
            <a:ext cx="3843600" cy="954300"/>
          </a:xfrm>
          <a:prstGeom prst="rect"/>
          <a:noFill/>
          <a:ln>
            <a:noFill/>
          </a:ln>
        </p:spPr>
        <p:txBody>
          <a:bodyPr anchor="ctr" anchorCtr="0" bIns="91425" lIns="91425" rIns="91425" spcFirstLastPara="1" tIns="91425" wrap="square">
            <a:noAutofit/>
          </a:bodyPr>
          <a:p>
            <a:pPr algn="ctr" indent="0" lvl="0" marL="261620" rtl="0">
              <a:spcBef>
                <a:spcPts val="15"/>
              </a:spcBef>
              <a:spcAft>
                <a:spcPts val="0"/>
              </a:spcAft>
              <a:buNone/>
            </a:pPr>
            <a:r>
              <a:rPr sz="2400" lang="en-US">
                <a:solidFill>
                  <a:schemeClr val="lt1"/>
                </a:solidFill>
                <a:latin typeface="Roboto"/>
                <a:ea typeface="Roboto"/>
                <a:cs typeface="Roboto"/>
                <a:sym typeface="Roboto"/>
              </a:rPr>
              <a:t>Facebook, Instagram,</a:t>
            </a:r>
            <a:endParaRPr sz="2400">
              <a:solidFill>
                <a:schemeClr val="dk1"/>
              </a:solidFill>
              <a:latin typeface="Roboto"/>
              <a:ea typeface="Roboto"/>
              <a:cs typeface="Roboto"/>
              <a:sym typeface="Roboto"/>
            </a:endParaRPr>
          </a:p>
          <a:p>
            <a:pPr algn="ctr" indent="154939" lvl="0" marL="385445" marR="128904" rtl="0">
              <a:lnSpc>
                <a:spcPct val="153750"/>
              </a:lnSpc>
              <a:spcBef>
                <a:spcPts val="240"/>
              </a:spcBef>
              <a:spcAft>
                <a:spcPts val="0"/>
              </a:spcAft>
              <a:buNone/>
            </a:pPr>
            <a:r>
              <a:rPr sz="2400" lang="en-US">
                <a:solidFill>
                  <a:schemeClr val="lt1"/>
                </a:solidFill>
                <a:latin typeface="Roboto"/>
                <a:ea typeface="Roboto"/>
                <a:cs typeface="Roboto"/>
                <a:sym typeface="Roboto"/>
              </a:rPr>
              <a:t>TikTok, Whatsapp</a:t>
            </a:r>
          </a:p>
        </p:txBody>
      </p:sp>
      <p:sp>
        <p:nvSpPr>
          <p:cNvPr id="1048776" name="Google Shape;141;p4"/>
          <p:cNvSpPr txBox="1"/>
          <p:nvPr/>
        </p:nvSpPr>
        <p:spPr>
          <a:xfrm>
            <a:off x="11155600" y="5979675"/>
            <a:ext cx="3843600" cy="554100"/>
          </a:xfrm>
          <a:prstGeom prst="rect"/>
          <a:noFill/>
          <a:ln>
            <a:noFill/>
          </a:ln>
        </p:spPr>
        <p:txBody>
          <a:bodyPr anchor="ctr" anchorCtr="0" bIns="91425" lIns="91425" rIns="91425" spcFirstLastPara="1" tIns="91425" wrap="square">
            <a:noAutofit/>
          </a:bodyPr>
          <a:p>
            <a:pPr algn="ctr" indent="154939" lvl="0" marL="385445" marR="128904" rtl="0">
              <a:lnSpc>
                <a:spcPct val="153750"/>
              </a:lnSpc>
              <a:spcBef>
                <a:spcPts val="240"/>
              </a:spcBef>
              <a:spcAft>
                <a:spcPts val="0"/>
              </a:spcAft>
              <a:buNone/>
            </a:pPr>
            <a:r>
              <a:rPr sz="2400" lang="en-US">
                <a:solidFill>
                  <a:schemeClr val="lt1"/>
                </a:solidFill>
                <a:latin typeface="Roboto"/>
                <a:ea typeface="Roboto"/>
                <a:cs typeface="Roboto"/>
                <a:sym typeface="Roboto"/>
              </a:rPr>
              <a:t> Google Site Website</a:t>
            </a:r>
          </a:p>
        </p:txBody>
      </p:sp>
      <p:sp>
        <p:nvSpPr>
          <p:cNvPr id="1048777" name="Google Shape;142;p4"/>
          <p:cNvSpPr txBox="1"/>
          <p:nvPr/>
        </p:nvSpPr>
        <p:spPr>
          <a:xfrm>
            <a:off x="11892550" y="6533763"/>
            <a:ext cx="3000000" cy="554100"/>
          </a:xfrm>
          <a:prstGeom prst="rect"/>
          <a:noFill/>
          <a:ln>
            <a:noFill/>
          </a:ln>
        </p:spPr>
        <p:txBody>
          <a:bodyPr anchor="ctr" anchorCtr="0" bIns="91425" lIns="91425" rIns="91425" spcFirstLastPara="1" tIns="91425" wrap="square">
            <a:noAutofit/>
          </a:bodyPr>
          <a:p>
            <a:pPr algn="ctr" indent="0" lvl="0" marL="0" rtl="0">
              <a:spcBef>
                <a:spcPts val="1340"/>
              </a:spcBef>
              <a:spcAft>
                <a:spcPts val="0"/>
              </a:spcAft>
              <a:buNone/>
            </a:pPr>
            <a:r>
              <a:rPr sz="2400" lang="en-US">
                <a:solidFill>
                  <a:schemeClr val="lt1"/>
                </a:solidFill>
                <a:latin typeface="Roboto"/>
                <a:ea typeface="Roboto"/>
                <a:cs typeface="Roboto"/>
                <a:sym typeface="Roboto"/>
              </a:rPr>
              <a:t>Events &amp; Meetups</a:t>
            </a:r>
          </a:p>
        </p:txBody>
      </p:sp>
      <p:sp>
        <p:nvSpPr>
          <p:cNvPr id="1048778" name="Google Shape;143;p4"/>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4</a:t>
            </a:fl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91" name="Shape 147"/>
        <p:cNvGrpSpPr/>
        <p:nvPr/>
      </p:nvGrpSpPr>
      <p:grpSpPr>
        <a:xfrm>
          <a:off x="0" y="0"/>
          <a:ext cx="0" cy="0"/>
          <a:chOff x="0" y="0"/>
          <a:chExt cx="0" cy="0"/>
        </a:xfrm>
      </p:grpSpPr>
      <p:pic>
        <p:nvPicPr>
          <p:cNvPr id="2097189" name="Google Shape;148;p17"/>
          <p:cNvPicPr preferRelativeResize="0">
            <a:picLocks/>
          </p:cNvPicPr>
          <p:nvPr/>
        </p:nvPicPr>
        <p:blipFill rotWithShape="1">
          <a:blip xmlns:r="http://schemas.openxmlformats.org/officeDocument/2006/relationships" r:embed="rId1">
            <a:alphaModFix/>
          </a:blip>
          <a:srcRect l="0" t="0" r="0" b="0"/>
          <a:stretch>
            <a:fillRect/>
          </a:stretch>
        </p:blipFill>
        <p:spPr>
          <a:xfrm>
            <a:off x="1613" y="-4101"/>
            <a:ext cx="18287998" cy="10287001"/>
          </a:xfrm>
          <a:prstGeom prst="rect"/>
          <a:noFill/>
          <a:ln>
            <a:noFill/>
          </a:ln>
        </p:spPr>
      </p:pic>
      <p:sp>
        <p:nvSpPr>
          <p:cNvPr id="1048781" name="Google Shape;149;p17"/>
          <p:cNvSpPr/>
          <p:nvPr/>
        </p:nvSpPr>
        <p:spPr>
          <a:xfrm>
            <a:off x="7097557" y="2667644"/>
            <a:ext cx="4095750" cy="4943475"/>
          </a:xfrm>
          <a:custGeom>
            <a:avLst/>
            <a:ahLst/>
            <a:rect l="l" t="t" r="r" b="b"/>
            <a:pathLst>
              <a:path w="4095750" h="4943475" extrusionOk="0">
                <a:moveTo>
                  <a:pt x="3583780" y="4943474"/>
                </a:moveTo>
                <a:lnTo>
                  <a:pt x="511968" y="4943474"/>
                </a:lnTo>
                <a:lnTo>
                  <a:pt x="499400" y="4943320"/>
                </a:lnTo>
                <a:lnTo>
                  <a:pt x="449294" y="4939623"/>
                </a:lnTo>
                <a:lnTo>
                  <a:pt x="399791" y="4931033"/>
                </a:lnTo>
                <a:lnTo>
                  <a:pt x="351369" y="4917632"/>
                </a:lnTo>
                <a:lnTo>
                  <a:pt x="304494" y="4899550"/>
                </a:lnTo>
                <a:lnTo>
                  <a:pt x="259616" y="4876961"/>
                </a:lnTo>
                <a:lnTo>
                  <a:pt x="217169" y="4850081"/>
                </a:lnTo>
                <a:lnTo>
                  <a:pt x="177561" y="4819170"/>
                </a:lnTo>
                <a:lnTo>
                  <a:pt x="141174" y="4784526"/>
                </a:lnTo>
                <a:lnTo>
                  <a:pt x="108357" y="4746482"/>
                </a:lnTo>
                <a:lnTo>
                  <a:pt x="79427" y="4705404"/>
                </a:lnTo>
                <a:lnTo>
                  <a:pt x="54663" y="4661689"/>
                </a:lnTo>
                <a:lnTo>
                  <a:pt x="34304" y="4615756"/>
                </a:lnTo>
                <a:lnTo>
                  <a:pt x="18544" y="4568050"/>
                </a:lnTo>
                <a:lnTo>
                  <a:pt x="7536" y="4519028"/>
                </a:lnTo>
                <a:lnTo>
                  <a:pt x="1386" y="4469164"/>
                </a:lnTo>
                <a:lnTo>
                  <a:pt x="0" y="4431505"/>
                </a:lnTo>
                <a:lnTo>
                  <a:pt x="0" y="511968"/>
                </a:lnTo>
                <a:lnTo>
                  <a:pt x="2465" y="461787"/>
                </a:lnTo>
                <a:lnTo>
                  <a:pt x="9837" y="412088"/>
                </a:lnTo>
                <a:lnTo>
                  <a:pt x="22045" y="363351"/>
                </a:lnTo>
                <a:lnTo>
                  <a:pt x="38971" y="316046"/>
                </a:lnTo>
                <a:lnTo>
                  <a:pt x="60452" y="270628"/>
                </a:lnTo>
                <a:lnTo>
                  <a:pt x="86282" y="227534"/>
                </a:lnTo>
                <a:lnTo>
                  <a:pt x="116211" y="187179"/>
                </a:lnTo>
                <a:lnTo>
                  <a:pt x="149952" y="149952"/>
                </a:lnTo>
                <a:lnTo>
                  <a:pt x="187179" y="116211"/>
                </a:lnTo>
                <a:lnTo>
                  <a:pt x="227534" y="86282"/>
                </a:lnTo>
                <a:lnTo>
                  <a:pt x="270628" y="60452"/>
                </a:lnTo>
                <a:lnTo>
                  <a:pt x="316046" y="38971"/>
                </a:lnTo>
                <a:lnTo>
                  <a:pt x="363351" y="22045"/>
                </a:lnTo>
                <a:lnTo>
                  <a:pt x="412088" y="9837"/>
                </a:lnTo>
                <a:lnTo>
                  <a:pt x="461787" y="2465"/>
                </a:lnTo>
                <a:lnTo>
                  <a:pt x="511968" y="0"/>
                </a:lnTo>
                <a:lnTo>
                  <a:pt x="3583780" y="0"/>
                </a:lnTo>
                <a:lnTo>
                  <a:pt x="3633962" y="2465"/>
                </a:lnTo>
                <a:lnTo>
                  <a:pt x="3683660" y="9837"/>
                </a:lnTo>
                <a:lnTo>
                  <a:pt x="3732397" y="22045"/>
                </a:lnTo>
                <a:lnTo>
                  <a:pt x="3779702" y="38971"/>
                </a:lnTo>
                <a:lnTo>
                  <a:pt x="3825120" y="60452"/>
                </a:lnTo>
                <a:lnTo>
                  <a:pt x="3868215" y="86282"/>
                </a:lnTo>
                <a:lnTo>
                  <a:pt x="3908570" y="116211"/>
                </a:lnTo>
                <a:lnTo>
                  <a:pt x="3945797" y="149952"/>
                </a:lnTo>
                <a:lnTo>
                  <a:pt x="3979537" y="187179"/>
                </a:lnTo>
                <a:lnTo>
                  <a:pt x="4009466" y="227534"/>
                </a:lnTo>
                <a:lnTo>
                  <a:pt x="4035296" y="270628"/>
                </a:lnTo>
                <a:lnTo>
                  <a:pt x="4056777" y="316046"/>
                </a:lnTo>
                <a:lnTo>
                  <a:pt x="4073703" y="363351"/>
                </a:lnTo>
                <a:lnTo>
                  <a:pt x="4085912" y="412088"/>
                </a:lnTo>
                <a:lnTo>
                  <a:pt x="4093284" y="461787"/>
                </a:lnTo>
                <a:lnTo>
                  <a:pt x="4095749" y="511968"/>
                </a:lnTo>
                <a:lnTo>
                  <a:pt x="4095749" y="4431505"/>
                </a:lnTo>
                <a:lnTo>
                  <a:pt x="4093284" y="4481687"/>
                </a:lnTo>
                <a:lnTo>
                  <a:pt x="4085912" y="4531385"/>
                </a:lnTo>
                <a:lnTo>
                  <a:pt x="4073703" y="4580122"/>
                </a:lnTo>
                <a:lnTo>
                  <a:pt x="4056777" y="4627427"/>
                </a:lnTo>
                <a:lnTo>
                  <a:pt x="4035296" y="4672845"/>
                </a:lnTo>
                <a:lnTo>
                  <a:pt x="4009466" y="4715939"/>
                </a:lnTo>
                <a:lnTo>
                  <a:pt x="3979537" y="4756295"/>
                </a:lnTo>
                <a:lnTo>
                  <a:pt x="3945797" y="4793522"/>
                </a:lnTo>
                <a:lnTo>
                  <a:pt x="3908570" y="4827262"/>
                </a:lnTo>
                <a:lnTo>
                  <a:pt x="3868215" y="4857191"/>
                </a:lnTo>
                <a:lnTo>
                  <a:pt x="3825121" y="4883021"/>
                </a:lnTo>
                <a:lnTo>
                  <a:pt x="3779702" y="4904502"/>
                </a:lnTo>
                <a:lnTo>
                  <a:pt x="3732397" y="4921428"/>
                </a:lnTo>
                <a:lnTo>
                  <a:pt x="3683660" y="4933636"/>
                </a:lnTo>
                <a:lnTo>
                  <a:pt x="3633962" y="4941009"/>
                </a:lnTo>
                <a:lnTo>
                  <a:pt x="3583780" y="4943474"/>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82" name="Google Shape;150;p17"/>
          <p:cNvSpPr txBox="1"/>
          <p:nvPr/>
        </p:nvSpPr>
        <p:spPr>
          <a:xfrm>
            <a:off x="7756206" y="4594288"/>
            <a:ext cx="2775600" cy="1090200"/>
          </a:xfrm>
          <a:prstGeom prst="rect"/>
          <a:noFill/>
          <a:ln>
            <a:noFill/>
          </a:ln>
        </p:spPr>
        <p:txBody>
          <a:bodyPr anchor="ctr" anchorCtr="0" bIns="0" lIns="0" rIns="0" spcFirstLastPara="1" tIns="12700" wrap="square">
            <a:noAutofit/>
          </a:bodyPr>
          <a:p>
            <a:pPr algn="ctr" indent="0" lvl="0" marL="12700" marR="0" rtl="0">
              <a:lnSpc>
                <a:spcPct val="100000"/>
              </a:lnSpc>
              <a:spcBef>
                <a:spcPts val="0"/>
              </a:spcBef>
              <a:spcAft>
                <a:spcPts val="0"/>
              </a:spcAft>
              <a:buNone/>
            </a:pPr>
            <a:r>
              <a:rPr b="1" sz="7000" lang="en-US">
                <a:solidFill>
                  <a:srgbClr val="FFFFFF"/>
                </a:solidFill>
                <a:latin typeface="Playfair Display"/>
                <a:ea typeface="Playfair Display"/>
                <a:cs typeface="Playfair Display"/>
                <a:sym typeface="Playfair Display"/>
              </a:rPr>
              <a:t>SWOT</a:t>
            </a:r>
            <a:endParaRPr b="1" sz="7000">
              <a:solidFill>
                <a:schemeClr val="dk1"/>
              </a:solidFill>
              <a:latin typeface="Playfair Display"/>
              <a:ea typeface="Playfair Display"/>
              <a:cs typeface="Playfair Display"/>
              <a:sym typeface="Playfair Display"/>
            </a:endParaRPr>
          </a:p>
        </p:txBody>
      </p:sp>
      <p:grpSp>
        <p:nvGrpSpPr>
          <p:cNvPr id="92" name="Google Shape;151;p17"/>
          <p:cNvGrpSpPr/>
          <p:nvPr/>
        </p:nvGrpSpPr>
        <p:grpSpPr>
          <a:xfrm>
            <a:off x="6225792" y="2356238"/>
            <a:ext cx="5482349" cy="5488180"/>
            <a:chOff x="6438392" y="2429913"/>
            <a:chExt cx="5482349" cy="5488180"/>
          </a:xfrm>
        </p:grpSpPr>
        <p:sp>
          <p:nvSpPr>
            <p:cNvPr id="1048783" name="Google Shape;152;p17"/>
            <p:cNvSpPr/>
            <p:nvPr/>
          </p:nvSpPr>
          <p:spPr>
            <a:xfrm>
              <a:off x="10957447" y="2457296"/>
              <a:ext cx="930275" cy="503555"/>
            </a:xfrm>
            <a:custGeom>
              <a:avLst/>
              <a:ahLst/>
              <a:rect l="l" t="t" r="r" b="b"/>
              <a:pathLst>
                <a:path w="930275" h="503555" extrusionOk="0">
                  <a:moveTo>
                    <a:pt x="929679" y="0"/>
                  </a:moveTo>
                  <a:lnTo>
                    <a:pt x="0" y="503512"/>
                  </a:lnTo>
                  <a:lnTo>
                    <a:pt x="929679" y="0"/>
                  </a:lnTo>
                  <a:close/>
                </a:path>
              </a:pathLst>
            </a:custGeom>
            <a:solidFill>
              <a:srgbClr val="0E373C"/>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84" name="Google Shape;153;p17"/>
            <p:cNvSpPr/>
            <p:nvPr/>
          </p:nvSpPr>
          <p:spPr>
            <a:xfrm>
              <a:off x="10948374" y="2440545"/>
              <a:ext cx="948055" cy="537210"/>
            </a:xfrm>
            <a:custGeom>
              <a:avLst/>
              <a:ahLst/>
              <a:rect l="l" t="t" r="r" b="b"/>
              <a:pathLst>
                <a:path w="948054" h="537210" extrusionOk="0">
                  <a:moveTo>
                    <a:pt x="0" y="503512"/>
                  </a:moveTo>
                  <a:lnTo>
                    <a:pt x="929679" y="0"/>
                  </a:lnTo>
                  <a:lnTo>
                    <a:pt x="947824" y="33501"/>
                  </a:lnTo>
                  <a:lnTo>
                    <a:pt x="18144" y="537014"/>
                  </a:lnTo>
                  <a:lnTo>
                    <a:pt x="0" y="503512"/>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85" name="Google Shape;154;p17"/>
            <p:cNvSpPr/>
            <p:nvPr/>
          </p:nvSpPr>
          <p:spPr>
            <a:xfrm>
              <a:off x="10957447" y="2439151"/>
              <a:ext cx="963294" cy="521970"/>
            </a:xfrm>
            <a:custGeom>
              <a:avLst/>
              <a:ahLst/>
              <a:rect l="l" t="t" r="r" b="b"/>
              <a:pathLst>
                <a:path w="963295" h="521969" extrusionOk="0">
                  <a:moveTo>
                    <a:pt x="963182" y="0"/>
                  </a:moveTo>
                  <a:lnTo>
                    <a:pt x="0" y="521657"/>
                  </a:lnTo>
                </a:path>
              </a:pathLst>
            </a:custGeom>
            <a:solidFill>
              <a:srgbClr val="E7E7E7"/>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86" name="Google Shape;155;p17"/>
            <p:cNvSpPr/>
            <p:nvPr/>
          </p:nvSpPr>
          <p:spPr>
            <a:xfrm>
              <a:off x="11697680" y="2429913"/>
              <a:ext cx="222250" cy="201295"/>
            </a:xfrm>
            <a:custGeom>
              <a:avLst/>
              <a:ahLst/>
              <a:rect l="l" t="t" r="r" b="b"/>
              <a:pathLst>
                <a:path w="222250" h="201294" extrusionOk="0">
                  <a:moveTo>
                    <a:pt x="108867" y="201011"/>
                  </a:moveTo>
                  <a:lnTo>
                    <a:pt x="0" y="0"/>
                  </a:lnTo>
                  <a:lnTo>
                    <a:pt x="221943" y="9782"/>
                  </a:lnTo>
                  <a:lnTo>
                    <a:pt x="108867" y="201011"/>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87" name="Google Shape;156;p17"/>
            <p:cNvSpPr/>
            <p:nvPr/>
          </p:nvSpPr>
          <p:spPr>
            <a:xfrm>
              <a:off x="6530867" y="2460599"/>
              <a:ext cx="750570" cy="506095"/>
            </a:xfrm>
            <a:custGeom>
              <a:avLst/>
              <a:ahLst/>
              <a:rect l="l" t="t" r="r" b="b"/>
              <a:pathLst>
                <a:path w="750570" h="506094" extrusionOk="0">
                  <a:moveTo>
                    <a:pt x="0" y="0"/>
                  </a:moveTo>
                  <a:lnTo>
                    <a:pt x="750200" y="505962"/>
                  </a:lnTo>
                  <a:lnTo>
                    <a:pt x="0" y="0"/>
                  </a:lnTo>
                  <a:close/>
                </a:path>
              </a:pathLst>
            </a:custGeom>
            <a:solidFill>
              <a:srgbClr val="0E373C"/>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88" name="Google Shape;157;p17"/>
            <p:cNvSpPr/>
            <p:nvPr/>
          </p:nvSpPr>
          <p:spPr>
            <a:xfrm>
              <a:off x="6520215" y="2444805"/>
              <a:ext cx="771525" cy="537845"/>
            </a:xfrm>
            <a:custGeom>
              <a:avLst/>
              <a:ahLst/>
              <a:rect l="l" t="t" r="r" b="b"/>
              <a:pathLst>
                <a:path w="771525" h="537844" extrusionOk="0">
                  <a:moveTo>
                    <a:pt x="771503" y="505962"/>
                  </a:moveTo>
                  <a:lnTo>
                    <a:pt x="750200" y="537550"/>
                  </a:lnTo>
                  <a:lnTo>
                    <a:pt x="0" y="31587"/>
                  </a:lnTo>
                  <a:lnTo>
                    <a:pt x="21303" y="0"/>
                  </a:lnTo>
                  <a:lnTo>
                    <a:pt x="771503" y="505962"/>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89" name="Google Shape;158;p17"/>
            <p:cNvSpPr/>
            <p:nvPr/>
          </p:nvSpPr>
          <p:spPr>
            <a:xfrm>
              <a:off x="6499280" y="2439295"/>
              <a:ext cx="782320" cy="527685"/>
            </a:xfrm>
            <a:custGeom>
              <a:avLst/>
              <a:ahLst/>
              <a:rect l="l" t="t" r="r" b="b"/>
              <a:pathLst>
                <a:path w="782320" h="527685" extrusionOk="0">
                  <a:moveTo>
                    <a:pt x="0" y="0"/>
                  </a:moveTo>
                  <a:lnTo>
                    <a:pt x="781787" y="527266"/>
                  </a:lnTo>
                </a:path>
              </a:pathLst>
            </a:custGeom>
            <a:solidFill>
              <a:srgbClr val="E7E7E7"/>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90" name="Google Shape;159;p17"/>
            <p:cNvSpPr/>
            <p:nvPr/>
          </p:nvSpPr>
          <p:spPr>
            <a:xfrm>
              <a:off x="6500228" y="2439935"/>
              <a:ext cx="222250" cy="201295"/>
            </a:xfrm>
            <a:custGeom>
              <a:avLst/>
              <a:ahLst/>
              <a:rect l="l" t="t" r="r" b="b"/>
              <a:pathLst>
                <a:path w="222250" h="201294" extrusionOk="0">
                  <a:moveTo>
                    <a:pt x="221847" y="11756"/>
                  </a:moveTo>
                  <a:lnTo>
                    <a:pt x="94025" y="201280"/>
                  </a:lnTo>
                  <a:lnTo>
                    <a:pt x="0" y="0"/>
                  </a:lnTo>
                  <a:lnTo>
                    <a:pt x="221847" y="11756"/>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91" name="Google Shape;160;p17"/>
            <p:cNvSpPr/>
            <p:nvPr/>
          </p:nvSpPr>
          <p:spPr>
            <a:xfrm>
              <a:off x="11005411" y="7440898"/>
              <a:ext cx="822960" cy="398780"/>
            </a:xfrm>
            <a:custGeom>
              <a:avLst/>
              <a:ahLst/>
              <a:rect l="l" t="t" r="r" b="b"/>
              <a:pathLst>
                <a:path w="822959" h="398779" extrusionOk="0">
                  <a:moveTo>
                    <a:pt x="822932" y="398634"/>
                  </a:moveTo>
                  <a:lnTo>
                    <a:pt x="0" y="0"/>
                  </a:lnTo>
                  <a:lnTo>
                    <a:pt x="822932" y="398634"/>
                  </a:lnTo>
                  <a:close/>
                </a:path>
              </a:pathLst>
            </a:custGeom>
            <a:solidFill>
              <a:srgbClr val="0E373C"/>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92" name="Google Shape;161;p17"/>
            <p:cNvSpPr/>
            <p:nvPr/>
          </p:nvSpPr>
          <p:spPr>
            <a:xfrm>
              <a:off x="10997106" y="7423753"/>
              <a:ext cx="840105" cy="433070"/>
            </a:xfrm>
            <a:custGeom>
              <a:avLst/>
              <a:ahLst/>
              <a:rect l="l" t="t" r="r" b="b"/>
              <a:pathLst>
                <a:path w="840104" h="433070" extrusionOk="0">
                  <a:moveTo>
                    <a:pt x="0" y="34288"/>
                  </a:moveTo>
                  <a:lnTo>
                    <a:pt x="16609" y="0"/>
                  </a:lnTo>
                  <a:lnTo>
                    <a:pt x="839542" y="398634"/>
                  </a:lnTo>
                  <a:lnTo>
                    <a:pt x="822932" y="432923"/>
                  </a:lnTo>
                  <a:lnTo>
                    <a:pt x="0" y="34288"/>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93" name="Google Shape;162;p17"/>
            <p:cNvSpPr/>
            <p:nvPr/>
          </p:nvSpPr>
          <p:spPr>
            <a:xfrm>
              <a:off x="11005410" y="7440897"/>
              <a:ext cx="857250" cy="415290"/>
            </a:xfrm>
            <a:custGeom>
              <a:avLst/>
              <a:ahLst/>
              <a:rect l="l" t="t" r="r" b="b"/>
              <a:pathLst>
                <a:path w="857250" h="415290" extrusionOk="0">
                  <a:moveTo>
                    <a:pt x="857221" y="415244"/>
                  </a:moveTo>
                  <a:lnTo>
                    <a:pt x="0" y="0"/>
                  </a:lnTo>
                </a:path>
              </a:pathLst>
            </a:custGeom>
            <a:solidFill>
              <a:srgbClr val="E7E7E7"/>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94" name="Google Shape;163;p17"/>
            <p:cNvSpPr/>
            <p:nvPr/>
          </p:nvSpPr>
          <p:spPr>
            <a:xfrm>
              <a:off x="11640331" y="7669729"/>
              <a:ext cx="221615" cy="205740"/>
            </a:xfrm>
            <a:custGeom>
              <a:avLst/>
              <a:ahLst/>
              <a:rect l="l" t="t" r="r" b="b"/>
              <a:pathLst>
                <a:path w="221615" h="205740" extrusionOk="0">
                  <a:moveTo>
                    <a:pt x="0" y="205731"/>
                  </a:moveTo>
                  <a:lnTo>
                    <a:pt x="99657" y="0"/>
                  </a:lnTo>
                  <a:lnTo>
                    <a:pt x="221271" y="185913"/>
                  </a:lnTo>
                  <a:lnTo>
                    <a:pt x="0" y="205731"/>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95" name="Google Shape;164;p17"/>
            <p:cNvSpPr/>
            <p:nvPr/>
          </p:nvSpPr>
          <p:spPr>
            <a:xfrm>
              <a:off x="6471727" y="7445050"/>
              <a:ext cx="808990" cy="447675"/>
            </a:xfrm>
            <a:custGeom>
              <a:avLst/>
              <a:ahLst/>
              <a:rect l="l" t="t" r="r" b="b"/>
              <a:pathLst>
                <a:path w="808990" h="447675" extrusionOk="0">
                  <a:moveTo>
                    <a:pt x="0" y="447373"/>
                  </a:moveTo>
                  <a:lnTo>
                    <a:pt x="808390" y="0"/>
                  </a:lnTo>
                  <a:lnTo>
                    <a:pt x="0" y="447373"/>
                  </a:lnTo>
                  <a:close/>
                </a:path>
              </a:pathLst>
            </a:custGeom>
            <a:solidFill>
              <a:srgbClr val="0E373C"/>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96" name="Google Shape;165;p17"/>
            <p:cNvSpPr/>
            <p:nvPr/>
          </p:nvSpPr>
          <p:spPr>
            <a:xfrm>
              <a:off x="6462503" y="7428382"/>
              <a:ext cx="827405" cy="481330"/>
            </a:xfrm>
            <a:custGeom>
              <a:avLst/>
              <a:ahLst/>
              <a:rect l="l" t="t" r="r" b="b"/>
              <a:pathLst>
                <a:path w="827404" h="481329" extrusionOk="0">
                  <a:moveTo>
                    <a:pt x="808390" y="0"/>
                  </a:moveTo>
                  <a:lnTo>
                    <a:pt x="826838" y="33335"/>
                  </a:lnTo>
                  <a:lnTo>
                    <a:pt x="18448" y="480708"/>
                  </a:lnTo>
                  <a:lnTo>
                    <a:pt x="0" y="447373"/>
                  </a:lnTo>
                  <a:lnTo>
                    <a:pt x="808390" y="0"/>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97" name="Google Shape;166;p17"/>
            <p:cNvSpPr/>
            <p:nvPr/>
          </p:nvSpPr>
          <p:spPr>
            <a:xfrm>
              <a:off x="6438392" y="7445050"/>
              <a:ext cx="842010" cy="466090"/>
            </a:xfrm>
            <a:custGeom>
              <a:avLst/>
              <a:ahLst/>
              <a:rect l="l" t="t" r="r" b="b"/>
              <a:pathLst>
                <a:path w="842009" h="466090" extrusionOk="0">
                  <a:moveTo>
                    <a:pt x="0" y="465821"/>
                  </a:moveTo>
                  <a:lnTo>
                    <a:pt x="841725" y="0"/>
                  </a:lnTo>
                </a:path>
              </a:pathLst>
            </a:custGeom>
            <a:solidFill>
              <a:srgbClr val="E7E7E7"/>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sp>
          <p:nvSpPr>
            <p:cNvPr id="1048798" name="Google Shape;167;p17"/>
            <p:cNvSpPr/>
            <p:nvPr/>
          </p:nvSpPr>
          <p:spPr>
            <a:xfrm>
              <a:off x="6439393" y="7718068"/>
              <a:ext cx="222250" cy="200025"/>
            </a:xfrm>
            <a:custGeom>
              <a:avLst/>
              <a:ahLst/>
              <a:rect l="l" t="t" r="r" b="b"/>
              <a:pathLst>
                <a:path w="222250" h="200025" extrusionOk="0">
                  <a:moveTo>
                    <a:pt x="111333" y="0"/>
                  </a:moveTo>
                  <a:lnTo>
                    <a:pt x="222023" y="200014"/>
                  </a:lnTo>
                  <a:lnTo>
                    <a:pt x="0" y="192248"/>
                  </a:lnTo>
                  <a:lnTo>
                    <a:pt x="111333" y="0"/>
                  </a:lnTo>
                  <a:close/>
                </a:path>
              </a:pathLst>
            </a:custGeom>
            <a:solidFill>
              <a:srgbClr val="FFBC4F"/>
            </a:solidFill>
            <a:ln>
              <a:noFill/>
            </a:ln>
          </p:spPr>
          <p:txBody>
            <a:bodyPr anchor="t" anchorCtr="0" bIns="0" lIns="0" rIns="0" spcFirstLastPara="1" tIns="0" wrap="square">
              <a:noAutofit/>
            </a:bodyPr>
            <a:p>
              <a:pPr algn="l" indent="0" lvl="0" marL="0" marR="0" rtl="0">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8799" name="Google Shape;168;p17"/>
          <p:cNvSpPr txBox="1"/>
          <p:nvPr>
            <p:ph type="title"/>
          </p:nvPr>
        </p:nvSpPr>
        <p:spPr>
          <a:xfrm>
            <a:off x="285919" y="496150"/>
            <a:ext cx="1950900" cy="382200"/>
          </a:xfrm>
          <a:prstGeom prst="rect"/>
          <a:noFill/>
          <a:ln>
            <a:noFill/>
          </a:ln>
        </p:spPr>
        <p:txBody>
          <a:bodyPr anchor="t" anchorCtr="0" bIns="0" lIns="0" rIns="0" spcFirstLastPara="1" tIns="12700" wrap="square">
            <a:spAutoFit/>
          </a:bodyPr>
          <a:p>
            <a:pPr algn="l" indent="0" lvl="0" marL="12700" rtl="0">
              <a:lnSpc>
                <a:spcPct val="100000"/>
              </a:lnSpc>
              <a:spcBef>
                <a:spcPts val="0"/>
              </a:spcBef>
              <a:spcAft>
                <a:spcPts val="0"/>
              </a:spcAft>
              <a:buNone/>
            </a:pPr>
            <a:r>
              <a:rPr b="1" lang="en-US"/>
              <a:t>Strengths</a:t>
            </a:r>
            <a:endParaRPr b="1"/>
          </a:p>
        </p:txBody>
      </p:sp>
      <p:sp>
        <p:nvSpPr>
          <p:cNvPr id="1048800" name="Google Shape;169;p17"/>
          <p:cNvSpPr txBox="1"/>
          <p:nvPr/>
        </p:nvSpPr>
        <p:spPr>
          <a:xfrm>
            <a:off x="300200" y="1024425"/>
            <a:ext cx="6383700" cy="4827828"/>
          </a:xfrm>
          <a:prstGeom prst="rect"/>
          <a:noFill/>
          <a:ln>
            <a:noFill/>
          </a:ln>
        </p:spPr>
        <p:txBody>
          <a:bodyPr anchor="t" anchorCtr="0" bIns="0" lIns="0" rIns="0" spcFirstLastPara="1" tIns="12700" wrap="square">
            <a:spAutoFit/>
          </a:bodyPr>
          <a:p>
            <a:pPr algn="l" indent="-352425" lvl="0" marL="457200" marR="181610"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Established Platform: </a:t>
            </a:r>
            <a:r>
              <a:rPr sz="1950" lang="en-US">
                <a:solidFill>
                  <a:schemeClr val="dk1"/>
                </a:solidFill>
                <a:latin typeface="Roboto Light"/>
                <a:ea typeface="Roboto Light"/>
                <a:cs typeface="Roboto Light"/>
                <a:sym typeface="Roboto Light"/>
              </a:rPr>
              <a:t>SATR already has a user  base through the book exchange platform,  providing a ready-made community.</a:t>
            </a:r>
            <a:endParaRPr sz="1950">
              <a:solidFill>
                <a:schemeClr val="dk1"/>
              </a:solidFill>
              <a:latin typeface="Roboto Light"/>
              <a:ea typeface="Roboto Light"/>
              <a:cs typeface="Roboto Light"/>
              <a:sym typeface="Roboto Light"/>
            </a:endParaRPr>
          </a:p>
          <a:p>
            <a:pPr algn="l" indent="-352425" lvl="0" marL="457200" marR="5080"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Community Building: </a:t>
            </a:r>
            <a:r>
              <a:rPr sz="1950" lang="en-US">
                <a:solidFill>
                  <a:schemeClr val="dk1"/>
                </a:solidFill>
                <a:latin typeface="Roboto Light"/>
                <a:ea typeface="Roboto Light"/>
                <a:cs typeface="Roboto Light"/>
                <a:sym typeface="Roboto Light"/>
              </a:rPr>
              <a:t>The book club strengthens  bonds among readers, deepening engagement  with the platform.</a:t>
            </a:r>
            <a:endParaRPr sz="1950">
              <a:solidFill>
                <a:schemeClr val="dk1"/>
              </a:solidFill>
              <a:latin typeface="Roboto Light"/>
              <a:ea typeface="Roboto Light"/>
              <a:cs typeface="Roboto Light"/>
              <a:sym typeface="Roboto Light"/>
            </a:endParaRPr>
          </a:p>
          <a:p>
            <a:pPr algn="l" indent="-352425" lvl="0" marL="457200" marR="21272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Unique Offerings: </a:t>
            </a:r>
            <a:r>
              <a:rPr sz="1950" lang="en-US">
                <a:solidFill>
                  <a:schemeClr val="dk1"/>
                </a:solidFill>
                <a:latin typeface="Roboto Light"/>
                <a:ea typeface="Roboto Light"/>
                <a:cs typeface="Roboto Light"/>
                <a:sym typeface="Roboto Light"/>
              </a:rPr>
              <a:t>Combines book exchanges  with interactive in-person discussions, giving  SATR an edge over purely online communities.</a:t>
            </a:r>
            <a:endParaRPr sz="1950">
              <a:solidFill>
                <a:schemeClr val="dk1"/>
              </a:solidFill>
              <a:latin typeface="Roboto Light"/>
              <a:ea typeface="Roboto Light"/>
              <a:cs typeface="Roboto Light"/>
              <a:sym typeface="Roboto Light"/>
            </a:endParaRPr>
          </a:p>
          <a:p>
            <a:pPr algn="l" indent="-352425" lvl="0" marL="457200" marR="1831338"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Personal Connections: </a:t>
            </a:r>
            <a:r>
              <a:rPr sz="1950" lang="en-US">
                <a:solidFill>
                  <a:schemeClr val="dk1"/>
                </a:solidFill>
                <a:latin typeface="Roboto Light"/>
                <a:ea typeface="Roboto Light"/>
                <a:cs typeface="Roboto Light"/>
                <a:sym typeface="Roboto Light"/>
              </a:rPr>
              <a:t>In-person</a:t>
            </a:r>
            <a:endParaRPr sz="1950">
              <a:solidFill>
                <a:schemeClr val="dk1"/>
              </a:solidFill>
              <a:latin typeface="Roboto Light"/>
              <a:ea typeface="Roboto Light"/>
              <a:cs typeface="Roboto Light"/>
              <a:sym typeface="Roboto Light"/>
            </a:endParaRPr>
          </a:p>
          <a:p>
            <a:pPr algn="l" indent="0" lvl="0" marL="457200" marR="1831338" rtl="0">
              <a:lnSpc>
                <a:spcPct val="128200"/>
              </a:lnSpc>
              <a:spcBef>
                <a:spcPts val="0"/>
              </a:spcBef>
              <a:spcAft>
                <a:spcPts val="0"/>
              </a:spcAft>
              <a:buNone/>
            </a:pPr>
            <a:r>
              <a:rPr sz="1950" lang="en-US">
                <a:solidFill>
                  <a:schemeClr val="dk1"/>
                </a:solidFill>
                <a:latin typeface="Roboto Light"/>
                <a:ea typeface="Roboto Light"/>
                <a:cs typeface="Roboto Light"/>
                <a:sym typeface="Roboto Light"/>
              </a:rPr>
              <a:t>events foster  deeper connections, which can increase  platform loyalty.</a:t>
            </a:r>
            <a:endParaRPr sz="1950">
              <a:solidFill>
                <a:schemeClr val="dk1"/>
              </a:solidFill>
              <a:latin typeface="Roboto Light"/>
              <a:ea typeface="Roboto Light"/>
              <a:cs typeface="Roboto Light"/>
              <a:sym typeface="Roboto Light"/>
            </a:endParaRPr>
          </a:p>
          <a:p>
            <a:pPr algn="l" indent="0" lvl="0" marL="0" marR="212725" rtl="0">
              <a:lnSpc>
                <a:spcPct val="128200"/>
              </a:lnSpc>
              <a:spcBef>
                <a:spcPts val="480"/>
              </a:spcBef>
              <a:spcAft>
                <a:spcPts val="0"/>
              </a:spcAft>
              <a:buNone/>
            </a:pPr>
            <a:r>
              <a:t/>
            </a:r>
            <a:endParaRPr sz="1950">
              <a:solidFill>
                <a:schemeClr val="dk1"/>
              </a:solidFill>
              <a:latin typeface="Roboto"/>
              <a:ea typeface="Roboto"/>
              <a:cs typeface="Roboto"/>
              <a:sym typeface="Roboto"/>
            </a:endParaRPr>
          </a:p>
        </p:txBody>
      </p:sp>
      <p:sp>
        <p:nvSpPr>
          <p:cNvPr id="1048801" name="Google Shape;170;p17"/>
          <p:cNvSpPr txBox="1"/>
          <p:nvPr>
            <p:ph type="body" idx="1"/>
          </p:nvPr>
        </p:nvSpPr>
        <p:spPr>
          <a:xfrm>
            <a:off x="300200" y="5879700"/>
            <a:ext cx="7461600" cy="5097906"/>
          </a:xfrm>
          <a:prstGeom prst="rect"/>
          <a:noFill/>
          <a:ln>
            <a:noFill/>
          </a:ln>
        </p:spPr>
        <p:txBody>
          <a:bodyPr anchor="t" anchorCtr="0" bIns="0" lIns="0" rIns="0" spcFirstLastPara="1" tIns="12700" wrap="square">
            <a:spAutoFit/>
          </a:bodyPr>
          <a:p>
            <a:pPr algn="l" indent="0" lvl="0" marL="12700" rtl="0">
              <a:lnSpc>
                <a:spcPct val="100000"/>
              </a:lnSpc>
              <a:spcBef>
                <a:spcPts val="1825"/>
              </a:spcBef>
              <a:spcAft>
                <a:spcPts val="0"/>
              </a:spcAft>
              <a:buNone/>
            </a:pPr>
            <a:r>
              <a:rPr b="1" sz="2400" lang="en-US"/>
              <a:t>Opportunities</a:t>
            </a:r>
            <a:endParaRPr b="1" sz="2400"/>
          </a:p>
          <a:p>
            <a:pPr algn="l" indent="-317500" lvl="0" marL="457200" marR="1831339" rtl="0">
              <a:lnSpc>
                <a:spcPct val="128200"/>
              </a:lnSpc>
              <a:spcBef>
                <a:spcPts val="1345"/>
              </a:spcBef>
              <a:spcAft>
                <a:spcPts val="0"/>
              </a:spcAft>
              <a:buSzPts val="1400"/>
              <a:buChar char="●"/>
            </a:pPr>
            <a:r>
              <a:rPr lang="en-US">
                <a:latin typeface="Roboto"/>
                <a:ea typeface="Roboto"/>
                <a:cs typeface="Roboto"/>
                <a:sym typeface="Roboto"/>
              </a:rPr>
              <a:t>Personal Connections: </a:t>
            </a:r>
            <a:r>
              <a:rPr lang="en-US">
                <a:latin typeface="Roboto Light"/>
                <a:ea typeface="Roboto Light"/>
                <a:cs typeface="Roboto Light"/>
                <a:sym typeface="Roboto Light"/>
              </a:rPr>
              <a:t>In-person events foster  deeper connections, which can increase  platform loyalty.</a:t>
            </a:r>
            <a:endParaRPr>
              <a:latin typeface="Roboto Light"/>
              <a:ea typeface="Roboto Light"/>
              <a:cs typeface="Roboto Light"/>
              <a:sym typeface="Roboto Light"/>
            </a:endParaRPr>
          </a:p>
          <a:p>
            <a:pPr algn="l" indent="-317500" lvl="0" marL="457200" marR="1806575" rtl="0">
              <a:lnSpc>
                <a:spcPct val="128200"/>
              </a:lnSpc>
              <a:spcBef>
                <a:spcPts val="0"/>
              </a:spcBef>
              <a:spcAft>
                <a:spcPts val="0"/>
              </a:spcAft>
              <a:buSzPts val="1400"/>
              <a:buChar char="●"/>
            </a:pPr>
            <a:r>
              <a:rPr lang="en-US">
                <a:latin typeface="Roboto"/>
                <a:ea typeface="Roboto"/>
                <a:cs typeface="Roboto"/>
                <a:sym typeface="Roboto"/>
              </a:rPr>
              <a:t>Partnerships:</a:t>
            </a:r>
            <a:r>
              <a:rPr lang="en-US">
                <a:latin typeface="Roboto Light"/>
                <a:ea typeface="Roboto Light"/>
                <a:cs typeface="Roboto Light"/>
                <a:sym typeface="Roboto Light"/>
              </a:rPr>
              <a:t> Potential for collaborations with  local bookstores, libraries, and cafes to co-host  or sponsor events.</a:t>
            </a:r>
            <a:endParaRPr>
              <a:latin typeface="Roboto Light"/>
              <a:ea typeface="Roboto Light"/>
              <a:cs typeface="Roboto Light"/>
              <a:sym typeface="Roboto Light"/>
            </a:endParaRPr>
          </a:p>
          <a:p>
            <a:pPr algn="l" indent="-317500" lvl="0" marL="457200" marR="5080" rtl="0">
              <a:lnSpc>
                <a:spcPct val="128200"/>
              </a:lnSpc>
              <a:spcBef>
                <a:spcPts val="0"/>
              </a:spcBef>
              <a:spcAft>
                <a:spcPts val="0"/>
              </a:spcAft>
              <a:buSzPts val="1400"/>
              <a:buChar char="●"/>
            </a:pPr>
            <a:r>
              <a:rPr lang="en-US">
                <a:latin typeface="Roboto"/>
                <a:ea typeface="Roboto"/>
                <a:cs typeface="Roboto"/>
                <a:sym typeface="Roboto"/>
              </a:rPr>
              <a:t>Growing Book Culture: </a:t>
            </a:r>
            <a:r>
              <a:rPr lang="en-US">
                <a:latin typeface="Roboto Light"/>
                <a:ea typeface="Roboto Light"/>
                <a:cs typeface="Roboto Light"/>
                <a:sym typeface="Roboto Light"/>
              </a:rPr>
              <a:t>Capitalize on the increasing popularity of  book clubs, both online and offline, and the trend toward niche,  </a:t>
            </a:r>
            <a:r>
              <a:rPr lang="en-US">
                <a:uFill>
                  <a:noFill/>
                </a:uFill>
                <a:latin typeface="Roboto Light"/>
                <a:ea typeface="Roboto Light"/>
                <a:cs typeface="Roboto Light"/>
                <a:sym typeface="Roboto Light"/>
                <a:hlinkClick r:id="rId2"/>
              </a:rPr>
              <a:t>co</a:t>
            </a:r>
            <a:r>
              <a:rPr lang="en-US">
                <a:latin typeface="Roboto Light"/>
                <a:ea typeface="Roboto Light"/>
                <a:cs typeface="Roboto Light"/>
                <a:sym typeface="Roboto Light"/>
              </a:rPr>
              <a:t>mmunity-driven experiences.</a:t>
            </a:r>
            <a:endParaRPr>
              <a:latin typeface="Roboto Light"/>
              <a:ea typeface="Roboto Light"/>
              <a:cs typeface="Roboto Light"/>
              <a:sym typeface="Roboto Light"/>
            </a:endParaRPr>
          </a:p>
        </p:txBody>
      </p:sp>
      <p:sp>
        <p:nvSpPr>
          <p:cNvPr id="1048802" name="Google Shape;171;p17"/>
          <p:cNvSpPr txBox="1"/>
          <p:nvPr/>
        </p:nvSpPr>
        <p:spPr>
          <a:xfrm>
            <a:off x="11931247" y="496150"/>
            <a:ext cx="23505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Weaknesses</a:t>
            </a:r>
            <a:endParaRPr b="1" sz="2400">
              <a:solidFill>
                <a:schemeClr val="dk1"/>
              </a:solidFill>
              <a:latin typeface="Roboto"/>
              <a:ea typeface="Roboto"/>
              <a:cs typeface="Roboto"/>
              <a:sym typeface="Roboto"/>
            </a:endParaRPr>
          </a:p>
        </p:txBody>
      </p:sp>
      <p:sp>
        <p:nvSpPr>
          <p:cNvPr id="1048803" name="Google Shape;172;p17"/>
          <p:cNvSpPr txBox="1"/>
          <p:nvPr/>
        </p:nvSpPr>
        <p:spPr>
          <a:xfrm>
            <a:off x="11796393" y="1024436"/>
            <a:ext cx="5230500" cy="3776100"/>
          </a:xfrm>
          <a:prstGeom prst="rect"/>
          <a:noFill/>
          <a:ln>
            <a:noFill/>
          </a:ln>
        </p:spPr>
        <p:txBody>
          <a:bodyPr anchor="t" anchorCtr="0" bIns="0" lIns="0" rIns="0" spcFirstLastPara="1" tIns="12700" wrap="square">
            <a:spAutoFit/>
          </a:bodyPr>
          <a:p>
            <a:pPr algn="l" indent="-352425" lvl="0" marL="457200" marR="3111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Limited Reach: </a:t>
            </a:r>
            <a:r>
              <a:rPr sz="1950" lang="en-US">
                <a:solidFill>
                  <a:schemeClr val="dk1"/>
                </a:solidFill>
                <a:latin typeface="Roboto Light"/>
                <a:ea typeface="Roboto Light"/>
                <a:cs typeface="Roboto Light"/>
                <a:sym typeface="Roboto Light"/>
              </a:rPr>
              <a:t>Currently limited to Suez or  specific locations, which might restrict growth  potential.</a:t>
            </a:r>
            <a:endParaRPr sz="1950">
              <a:solidFill>
                <a:schemeClr val="dk1"/>
              </a:solidFill>
              <a:latin typeface="Roboto Light"/>
              <a:ea typeface="Roboto Light"/>
              <a:cs typeface="Roboto Light"/>
              <a:sym typeface="Roboto Light"/>
            </a:endParaRPr>
          </a:p>
          <a:p>
            <a:pPr algn="l" indent="-352425" lvl="0" marL="457200" marR="416559"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Resource-Intensive: </a:t>
            </a:r>
            <a:r>
              <a:rPr sz="1950" lang="en-US">
                <a:solidFill>
                  <a:schemeClr val="dk1"/>
                </a:solidFill>
                <a:latin typeface="Roboto Light"/>
                <a:ea typeface="Roboto Light"/>
                <a:cs typeface="Roboto Light"/>
                <a:sym typeface="Roboto Light"/>
              </a:rPr>
              <a:t>Organizing in-person  events requires significant time, effort, and  logistical </a:t>
            </a:r>
            <a:r>
              <a:rPr sz="1950" lang="en-US">
                <a:solidFill>
                  <a:schemeClr val="dk1"/>
                </a:solidFill>
                <a:latin typeface="Roboto Light"/>
                <a:ea typeface="Roboto Light"/>
                <a:cs typeface="Roboto Light"/>
                <a:sym typeface="Roboto Light"/>
              </a:rPr>
              <a:t>coordination</a:t>
            </a:r>
            <a:r>
              <a:rPr sz="1950" lang="en-US">
                <a:solidFill>
                  <a:schemeClr val="dk1"/>
                </a:solidFill>
                <a:latin typeface="Roboto"/>
                <a:ea typeface="Roboto"/>
                <a:cs typeface="Roboto"/>
                <a:sym typeface="Roboto"/>
              </a:rPr>
              <a:t>.</a:t>
            </a:r>
            <a:endParaRPr sz="1950">
              <a:solidFill>
                <a:schemeClr val="dk1"/>
              </a:solidFill>
              <a:latin typeface="Roboto"/>
              <a:ea typeface="Roboto"/>
              <a:cs typeface="Roboto"/>
              <a:sym typeface="Roboto"/>
            </a:endParaRPr>
          </a:p>
          <a:p>
            <a:pPr algn="l" indent="-352425" lvl="0" marL="457200" marR="5080"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Low Digital Engagement: </a:t>
            </a:r>
            <a:r>
              <a:rPr sz="1950" lang="en-US">
                <a:solidFill>
                  <a:schemeClr val="dk1"/>
                </a:solidFill>
                <a:latin typeface="Roboto Light"/>
                <a:ea typeface="Roboto Light"/>
                <a:cs typeface="Roboto Light"/>
                <a:sym typeface="Roboto Light"/>
              </a:rPr>
              <a:t>If not supported by  strong online interaction, engagement with the  platform might wane between events.</a:t>
            </a:r>
            <a:endParaRPr sz="1950">
              <a:solidFill>
                <a:schemeClr val="dk1"/>
              </a:solidFill>
              <a:latin typeface="Roboto Light"/>
              <a:ea typeface="Roboto Light"/>
              <a:cs typeface="Roboto Light"/>
              <a:sym typeface="Roboto Light"/>
            </a:endParaRPr>
          </a:p>
        </p:txBody>
      </p:sp>
      <p:sp>
        <p:nvSpPr>
          <p:cNvPr id="1048804" name="Google Shape;173;p17"/>
          <p:cNvSpPr txBox="1"/>
          <p:nvPr/>
        </p:nvSpPr>
        <p:spPr>
          <a:xfrm>
            <a:off x="11931257" y="5879700"/>
            <a:ext cx="1716900" cy="382200"/>
          </a:xfrm>
          <a:prstGeom prst="rect"/>
          <a:noFill/>
          <a:ln>
            <a:noFill/>
          </a:ln>
        </p:spPr>
        <p:txBody>
          <a:bodyPr anchor="t" anchorCtr="0" bIns="0" lIns="0" rIns="0" spcFirstLastPara="1" tIns="12700" wrap="square">
            <a:spAutoFit/>
          </a:bodyPr>
          <a:p>
            <a:pPr algn="l" indent="0" lvl="0" marL="12700" marR="0" rtl="0">
              <a:lnSpc>
                <a:spcPct val="100000"/>
              </a:lnSpc>
              <a:spcBef>
                <a:spcPts val="0"/>
              </a:spcBef>
              <a:spcAft>
                <a:spcPts val="0"/>
              </a:spcAft>
              <a:buNone/>
            </a:pPr>
            <a:r>
              <a:rPr b="1" sz="2400" lang="en-US">
                <a:solidFill>
                  <a:schemeClr val="dk1"/>
                </a:solidFill>
                <a:latin typeface="Roboto"/>
                <a:ea typeface="Roboto"/>
                <a:cs typeface="Roboto"/>
                <a:sym typeface="Roboto"/>
              </a:rPr>
              <a:t>Threats</a:t>
            </a:r>
            <a:endParaRPr b="1" sz="2400">
              <a:solidFill>
                <a:schemeClr val="dk1"/>
              </a:solidFill>
              <a:latin typeface="Roboto"/>
              <a:ea typeface="Roboto"/>
              <a:cs typeface="Roboto"/>
              <a:sym typeface="Roboto"/>
            </a:endParaRPr>
          </a:p>
        </p:txBody>
      </p:sp>
      <p:sp>
        <p:nvSpPr>
          <p:cNvPr id="1048805" name="Google Shape;174;p17"/>
          <p:cNvSpPr txBox="1"/>
          <p:nvPr/>
        </p:nvSpPr>
        <p:spPr>
          <a:xfrm>
            <a:off x="11796401" y="6393950"/>
            <a:ext cx="6383700" cy="3607685"/>
          </a:xfrm>
          <a:prstGeom prst="rect"/>
          <a:noFill/>
          <a:ln>
            <a:noFill/>
          </a:ln>
        </p:spPr>
        <p:txBody>
          <a:bodyPr anchor="t" anchorCtr="0" bIns="0" lIns="0" rIns="0" spcFirstLastPara="1" tIns="12700" wrap="square">
            <a:spAutoFit/>
          </a:bodyPr>
          <a:p>
            <a:pPr algn="l" indent="-352425" lvl="0" marL="457200" marR="249554"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Competition from Online Platforms: </a:t>
            </a:r>
            <a:r>
              <a:rPr sz="1950" lang="en-US">
                <a:solidFill>
                  <a:schemeClr val="dk1"/>
                </a:solidFill>
                <a:latin typeface="Roboto Light"/>
                <a:ea typeface="Roboto Light"/>
                <a:cs typeface="Roboto Light"/>
                <a:sym typeface="Roboto Light"/>
              </a:rPr>
              <a:t>Competing  with larger, established online book clubs and  communities that provide virtual options.</a:t>
            </a:r>
            <a:endParaRPr sz="1950">
              <a:solidFill>
                <a:schemeClr val="dk1"/>
              </a:solidFill>
              <a:latin typeface="Roboto Light"/>
              <a:ea typeface="Roboto Light"/>
              <a:cs typeface="Roboto Light"/>
              <a:sym typeface="Roboto Light"/>
            </a:endParaRPr>
          </a:p>
          <a:p>
            <a:pPr algn="l" indent="-352425" lvl="0" marL="457200" marR="539115" rtl="0">
              <a:lnSpc>
                <a:spcPct val="128200"/>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Event Fatigue: </a:t>
            </a:r>
            <a:r>
              <a:rPr sz="1950" lang="en-US">
                <a:solidFill>
                  <a:schemeClr val="dk1"/>
                </a:solidFill>
                <a:latin typeface="Roboto Light"/>
                <a:ea typeface="Roboto Light"/>
                <a:cs typeface="Roboto Light"/>
                <a:sym typeface="Roboto Light"/>
              </a:rPr>
              <a:t>If the same format is repeated  too often, members might lose interest and  attendance could drop.</a:t>
            </a:r>
            <a:endParaRPr sz="1950">
              <a:solidFill>
                <a:schemeClr val="dk1"/>
              </a:solidFill>
              <a:latin typeface="Roboto Light"/>
              <a:ea typeface="Roboto Light"/>
              <a:cs typeface="Roboto Light"/>
              <a:sym typeface="Roboto Light"/>
            </a:endParaRPr>
          </a:p>
          <a:p>
            <a:pPr algn="l" indent="-352425" lvl="0" marL="457200" marR="5080" rtl="0">
              <a:lnSpc>
                <a:spcPct val="153846"/>
              </a:lnSpc>
              <a:spcBef>
                <a:spcPts val="0"/>
              </a:spcBef>
              <a:spcAft>
                <a:spcPts val="0"/>
              </a:spcAft>
              <a:buClr>
                <a:schemeClr val="dk1"/>
              </a:buClr>
              <a:buSzPts val="1950"/>
              <a:buFont typeface="Roboto"/>
              <a:buChar char="●"/>
            </a:pPr>
            <a:r>
              <a:rPr sz="1950" lang="en-US">
                <a:solidFill>
                  <a:schemeClr val="dk1"/>
                </a:solidFill>
                <a:latin typeface="Roboto"/>
                <a:ea typeface="Roboto"/>
                <a:cs typeface="Roboto"/>
                <a:sym typeface="Roboto"/>
              </a:rPr>
              <a:t>Uncertainty of Physical Events: </a:t>
            </a:r>
            <a:r>
              <a:rPr sz="1950" lang="en-US">
                <a:solidFill>
                  <a:schemeClr val="dk1"/>
                </a:solidFill>
                <a:latin typeface="Roboto Light"/>
                <a:ea typeface="Roboto Light"/>
                <a:cs typeface="Roboto Light"/>
                <a:sym typeface="Roboto Light"/>
              </a:rPr>
              <a:t>In-person events  are vulnerable to restrictions from health concerns  (pandemics, etc.) or other logistical issues.</a:t>
            </a:r>
            <a:endParaRPr sz="1950">
              <a:solidFill>
                <a:schemeClr val="dk1"/>
              </a:solidFill>
              <a:latin typeface="Roboto Light"/>
              <a:ea typeface="Roboto Light"/>
              <a:cs typeface="Roboto Light"/>
              <a:sym typeface="Roboto Light"/>
            </a:endParaRPr>
          </a:p>
        </p:txBody>
      </p:sp>
      <p:sp>
        <p:nvSpPr>
          <p:cNvPr id="1048806" name="Google Shape;175;p17"/>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5</a:t>
            </a:fl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6" name="Shape 179"/>
        <p:cNvGrpSpPr/>
        <p:nvPr/>
      </p:nvGrpSpPr>
      <p:grpSpPr>
        <a:xfrm>
          <a:off x="0" y="0"/>
          <a:ext cx="0" cy="0"/>
          <a:chOff x="0" y="0"/>
          <a:chExt cx="0" cy="0"/>
        </a:xfrm>
      </p:grpSpPr>
      <p:pic>
        <p:nvPicPr>
          <p:cNvPr id="2097190" name="Google Shape;180;p16"/>
          <p:cNvPicPr preferRelativeResize="0">
            <a:picLocks/>
          </p:cNvPicPr>
          <p:nvPr/>
        </p:nvPicPr>
        <p:blipFill rotWithShape="1">
          <a:blip xmlns:r="http://schemas.openxmlformats.org/officeDocument/2006/relationships" r:embed="rId1">
            <a:alphaModFix/>
          </a:blip>
          <a:srcRect l="0" t="0" r="0" b="0"/>
          <a:stretch>
            <a:fillRect/>
          </a:stretch>
        </p:blipFill>
        <p:spPr>
          <a:xfrm>
            <a:off x="1363433" y="1161017"/>
            <a:ext cx="15573375" cy="7972424"/>
          </a:xfrm>
          <a:prstGeom prst="rect"/>
          <a:noFill/>
          <a:ln>
            <a:noFill/>
          </a:ln>
        </p:spPr>
      </p:pic>
      <p:sp>
        <p:nvSpPr>
          <p:cNvPr id="1048812" name="Google Shape;181;p16"/>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6</a:t>
            </a:fld>
          </a:p>
        </p:txBody>
      </p:sp>
      <p:pic>
        <p:nvPicPr>
          <p:cNvPr id="2097191" name="Google Shape;182;p16"/>
          <p:cNvPicPr preferRelativeResize="0">
            <a:picLocks/>
          </p:cNvPicPr>
          <p:nvPr/>
        </p:nvPicPr>
        <p:blipFill>
          <a:blip xmlns:r="http://schemas.openxmlformats.org/officeDocument/2006/relationships" r:embed="rId2">
            <a:alphaModFix/>
          </a:blip>
          <a:stretch>
            <a:fillRect/>
          </a:stretch>
        </p:blipFill>
        <p:spPr>
          <a:xfrm>
            <a:off x="15904075" y="471200"/>
            <a:ext cx="1633275" cy="1871475"/>
          </a:xfrm>
          <a:prstGeom prst="rect"/>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9" name="Shape 186"/>
        <p:cNvGrpSpPr/>
        <p:nvPr/>
      </p:nvGrpSpPr>
      <p:grpSpPr>
        <a:xfrm>
          <a:off x="0" y="0"/>
          <a:ext cx="0" cy="0"/>
          <a:chOff x="0" y="0"/>
          <a:chExt cx="0" cy="0"/>
        </a:xfrm>
      </p:grpSpPr>
      <p:sp>
        <p:nvSpPr>
          <p:cNvPr id="1048815" name="Google Shape;187;g30a7f4720bd_3_0"/>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7</a:t>
            </a:fld>
          </a:p>
        </p:txBody>
      </p:sp>
      <p:sp>
        <p:nvSpPr>
          <p:cNvPr id="1048816" name="Google Shape;188;g30a7f4720bd_3_0"/>
          <p:cNvSpPr txBox="1"/>
          <p:nvPr/>
        </p:nvSpPr>
        <p:spPr>
          <a:xfrm>
            <a:off x="978800" y="603475"/>
            <a:ext cx="15086700" cy="13983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6200" lang="en-US">
                <a:solidFill>
                  <a:srgbClr val="FFBC4F"/>
                </a:solidFill>
                <a:latin typeface="Roboto"/>
                <a:ea typeface="Roboto"/>
                <a:cs typeface="Roboto"/>
                <a:sym typeface="Roboto"/>
              </a:rPr>
              <a:t>Competitor analysis: Facebook </a:t>
            </a:r>
            <a:endParaRPr sz="6200">
              <a:solidFill>
                <a:srgbClr val="FFBC4F"/>
              </a:solidFill>
              <a:latin typeface="Roboto"/>
              <a:ea typeface="Roboto"/>
              <a:cs typeface="Roboto"/>
              <a:sym typeface="Roboto"/>
            </a:endParaRPr>
          </a:p>
        </p:txBody>
      </p:sp>
      <p:graphicFrame>
        <p:nvGraphicFramePr>
          <p:cNvPr id="4194304" name="Google Shape;189;g30a7f4720bd_3_0"/>
          <p:cNvGraphicFramePr>
            <a:graphicFrameLocks/>
          </p:cNvGraphicFramePr>
          <p:nvPr/>
        </p:nvGraphicFramePr>
        <p:xfrm>
          <a:off x="978800" y="1689775"/>
          <a:ext cx="3000000" cy="3000000"/>
        </p:xfrm>
        <a:graphic>
          <a:graphicData uri="http://schemas.openxmlformats.org/drawingml/2006/table">
            <a:tbl>
              <a:tblPr>
                <a:noFill/>
                <a:tableStyleId>{141C9949-C324-460B-8416-0640C73CB699}</a:tableStyleId>
              </a:tblPr>
              <a:tblGrid>
                <a:gridCol w="5434700"/>
                <a:gridCol w="5461000"/>
                <a:gridCol w="5461000"/>
              </a:tblGrid>
              <a:tr h="668300">
                <a:tc>
                  <a:txBody>
                    <a:bodyPr/>
                    <a:p>
                      <a:pPr algn="ctr" indent="0" lvl="0" marL="0" rtl="0">
                        <a:spcBef>
                          <a:spcPts val="0"/>
                        </a:spcBef>
                        <a:spcAft>
                          <a:spcPts val="0"/>
                        </a:spcAft>
                        <a:buNone/>
                      </a:pPr>
                      <a:r>
                        <a:rPr b="1" sz="2000" lang="en-US">
                          <a:solidFill>
                            <a:srgbClr val="FFBC4F"/>
                          </a:solidFill>
                        </a:rPr>
                        <a:t>page name </a:t>
                      </a:r>
                      <a:endParaRPr b="1" sz="2000">
                        <a:solidFill>
                          <a:srgbClr val="FFBC4F"/>
                        </a:solidFill>
                      </a:endParaRPr>
                    </a:p>
                  </a:txBody>
                  <a:tcPr marL="91425" marR="91425" marT="91425" marB="91425" anchor="ctr"/>
                </a:tc>
                <a:tc>
                  <a:txBody>
                    <a:bodyPr/>
                    <a:p>
                      <a:pPr algn="ctr" indent="0" lvl="0" marL="0" rtl="0">
                        <a:spcBef>
                          <a:spcPts val="0"/>
                        </a:spcBef>
                        <a:spcAft>
                          <a:spcPts val="0"/>
                        </a:spcAft>
                        <a:buNone/>
                      </a:pPr>
                      <a:r>
                        <a:rPr b="1" sz="2000" lang="en-US">
                          <a:solidFill>
                            <a:srgbClr val="FFBC4F"/>
                          </a:solidFill>
                        </a:rPr>
                        <a:t>A</a:t>
                      </a:r>
                      <a:r>
                        <a:rPr b="1" sz="2000" lang="en-US">
                          <a:solidFill>
                            <a:srgbClr val="FFBC4F"/>
                          </a:solidFill>
                        </a:rPr>
                        <a:t>cropolis </a:t>
                      </a:r>
                      <a:endParaRPr b="1" sz="2000">
                        <a:solidFill>
                          <a:srgbClr val="FFBC4F"/>
                        </a:solidFill>
                      </a:endParaRPr>
                    </a:p>
                  </a:txBody>
                  <a:tcPr marL="91425" marR="91425" marT="91425" marB="91425" anchor="ctr"/>
                </a:tc>
                <a:tc>
                  <a:txBody>
                    <a:bodyPr/>
                    <a:p>
                      <a:pPr algn="ctr" indent="0" lvl="0" marL="0" rtl="0">
                        <a:spcBef>
                          <a:spcPts val="0"/>
                        </a:spcBef>
                        <a:spcAft>
                          <a:spcPts val="0"/>
                        </a:spcAft>
                        <a:buNone/>
                      </a:pPr>
                      <a:r>
                        <a:rPr b="1" sz="2000" lang="en-US">
                          <a:solidFill>
                            <a:srgbClr val="FFBC4F"/>
                          </a:solidFill>
                        </a:rPr>
                        <a:t>M</a:t>
                      </a:r>
                      <a:r>
                        <a:rPr b="1" sz="2000" lang="en-US">
                          <a:solidFill>
                            <a:srgbClr val="FFBC4F"/>
                          </a:solidFill>
                        </a:rPr>
                        <a:t>ahel kotob </a:t>
                      </a:r>
                      <a:endParaRPr b="1" sz="2000">
                        <a:solidFill>
                          <a:srgbClr val="FFBC4F"/>
                        </a:solidFill>
                      </a:endParaRPr>
                    </a:p>
                  </a:txBody>
                  <a:tcPr marL="91425" marR="91425" marT="91425" marB="91425" anchor="ctr"/>
                </a:tc>
              </a:tr>
              <a:tr h="438250">
                <a:tc>
                  <a:txBody>
                    <a:bodyPr/>
                    <a:p>
                      <a:pPr algn="l" indent="0" lvl="0" marL="0" rtl="0">
                        <a:spcBef>
                          <a:spcPts val="0"/>
                        </a:spcBef>
                        <a:spcAft>
                          <a:spcPts val="0"/>
                        </a:spcAft>
                        <a:buNone/>
                      </a:pPr>
                      <a:r>
                        <a:rPr b="1" sz="1600" lang="en-US"/>
                        <a:t>likes </a:t>
                      </a:r>
                      <a:endParaRPr b="1" sz="1600"/>
                    </a:p>
                  </a:txBody>
                  <a:tcPr marL="91425" marR="91425" marT="91425" marB="91425"/>
                </a:tc>
                <a:tc>
                  <a:txBody>
                    <a:bodyPr/>
                    <a:p>
                      <a:pPr algn="l" indent="0" lvl="0" marL="0" rtl="0">
                        <a:spcBef>
                          <a:spcPts val="0"/>
                        </a:spcBef>
                        <a:spcAft>
                          <a:spcPts val="0"/>
                        </a:spcAft>
                        <a:buNone/>
                      </a:pPr>
                      <a:r>
                        <a:t/>
                      </a:r>
                    </a:p>
                  </a:txBody>
                  <a:tcPr marL="91425" marR="91425" marT="91425" marB="91425"/>
                </a:tc>
                <a:tc>
                  <a:txBody>
                    <a:bodyPr/>
                    <a:p>
                      <a:pPr algn="l" indent="0" lvl="0" marL="0" rtl="0">
                        <a:spcBef>
                          <a:spcPts val="0"/>
                        </a:spcBef>
                        <a:spcAft>
                          <a:spcPts val="0"/>
                        </a:spcAft>
                        <a:buNone/>
                      </a:pPr>
                      <a:r>
                        <a:rPr lang="en-US"/>
                        <a:t>65k </a:t>
                      </a:r>
                    </a:p>
                  </a:txBody>
                  <a:tcPr marL="91425" marR="91425" marT="91425" marB="91425"/>
                </a:tc>
              </a:tr>
              <a:tr h="438250">
                <a:tc>
                  <a:txBody>
                    <a:bodyPr/>
                    <a:p>
                      <a:pPr algn="l" indent="0" lvl="0" marL="0" rtl="0">
                        <a:spcBef>
                          <a:spcPts val="0"/>
                        </a:spcBef>
                        <a:spcAft>
                          <a:spcPts val="0"/>
                        </a:spcAft>
                        <a:buNone/>
                      </a:pPr>
                      <a:r>
                        <a:rPr b="1" sz="1600" lang="en-US"/>
                        <a:t>followers </a:t>
                      </a:r>
                      <a:endParaRPr b="1" sz="1600"/>
                    </a:p>
                  </a:txBody>
                  <a:tcPr marL="91425" marR="91425" marT="91425" marB="91425"/>
                </a:tc>
                <a:tc>
                  <a:txBody>
                    <a:bodyPr/>
                    <a:p>
                      <a:pPr algn="l" indent="0" lvl="0" marL="0" rtl="0">
                        <a:spcBef>
                          <a:spcPts val="0"/>
                        </a:spcBef>
                        <a:spcAft>
                          <a:spcPts val="0"/>
                        </a:spcAft>
                        <a:buNone/>
                      </a:pPr>
                      <a:r>
                        <a:t/>
                      </a:r>
                    </a:p>
                  </a:txBody>
                  <a:tcPr marL="91425" marR="91425" marT="91425" marB="91425"/>
                </a:tc>
                <a:tc>
                  <a:txBody>
                    <a:bodyPr/>
                    <a:p>
                      <a:pPr algn="l" indent="0" lvl="0" marL="0" rtl="0">
                        <a:spcBef>
                          <a:spcPts val="0"/>
                        </a:spcBef>
                        <a:spcAft>
                          <a:spcPts val="0"/>
                        </a:spcAft>
                        <a:buNone/>
                      </a:pPr>
                      <a:r>
                        <a:rPr lang="en-US"/>
                        <a:t>204 likes </a:t>
                      </a:r>
                    </a:p>
                  </a:txBody>
                  <a:tcPr marL="91425" marR="91425" marT="91425" marB="91425"/>
                </a:tc>
              </a:tr>
              <a:tr h="438250">
                <a:tc>
                  <a:txBody>
                    <a:bodyPr/>
                    <a:p>
                      <a:pPr algn="l" indent="0" lvl="0" marL="0" rtl="0">
                        <a:spcBef>
                          <a:spcPts val="0"/>
                        </a:spcBef>
                        <a:spcAft>
                          <a:spcPts val="0"/>
                        </a:spcAft>
                        <a:buNone/>
                      </a:pPr>
                      <a:r>
                        <a:rPr b="1" sz="1600" lang="en-US"/>
                        <a:t>reviews </a:t>
                      </a:r>
                      <a:endParaRPr b="1" sz="1600"/>
                    </a:p>
                  </a:txBody>
                  <a:tcPr marL="91425" marR="91425" marT="91425" marB="91425"/>
                </a:tc>
                <a:tc>
                  <a:txBody>
                    <a:bodyPr/>
                    <a:p>
                      <a:pPr algn="l" indent="0" lvl="0" marL="0" rtl="0">
                        <a:spcBef>
                          <a:spcPts val="0"/>
                        </a:spcBef>
                        <a:spcAft>
                          <a:spcPts val="0"/>
                        </a:spcAft>
                        <a:buNone/>
                      </a:pPr>
                      <a:r>
                        <a:rPr lang="en-US"/>
                        <a:t>316 reviews - 70% positive - 20% negative reviews  - 10 % neutral </a:t>
                      </a:r>
                    </a:p>
                  </a:txBody>
                  <a:tcPr marL="91425" marR="91425" marT="91425" marB="91425"/>
                </a:tc>
                <a:tc>
                  <a:txBody>
                    <a:bodyPr/>
                    <a:p>
                      <a:pPr algn="l" indent="0" lvl="0" marL="0" rtl="0">
                        <a:spcBef>
                          <a:spcPts val="0"/>
                        </a:spcBef>
                        <a:spcAft>
                          <a:spcPts val="0"/>
                        </a:spcAft>
                        <a:buNone/>
                      </a:pPr>
                      <a:r>
                        <a:t/>
                      </a:r>
                    </a:p>
                  </a:txBody>
                  <a:tcPr marL="91425" marR="91425" marT="91425" marB="91425"/>
                </a:tc>
              </a:tr>
              <a:tr h="438250">
                <a:tc>
                  <a:txBody>
                    <a:bodyPr/>
                    <a:p>
                      <a:pPr algn="l" indent="0" lvl="0" marL="0" rtl="0">
                        <a:spcBef>
                          <a:spcPts val="0"/>
                        </a:spcBef>
                        <a:spcAft>
                          <a:spcPts val="0"/>
                        </a:spcAft>
                        <a:buNone/>
                      </a:pPr>
                      <a:r>
                        <a:rPr b="1" sz="1600" lang="en-US"/>
                        <a:t>about section </a:t>
                      </a:r>
                      <a:endParaRPr b="1" sz="1600"/>
                    </a:p>
                  </a:txBody>
                  <a:tcPr marL="91425" marR="91425" marT="91425" marB="91425"/>
                </a:tc>
                <a:tc>
                  <a:txBody>
                    <a:bodyPr/>
                    <a:p>
                      <a:pPr algn="l" indent="0" lvl="0" marL="0" rtl="0">
                        <a:spcBef>
                          <a:spcPts val="0"/>
                        </a:spcBef>
                        <a:spcAft>
                          <a:spcPts val="0"/>
                        </a:spcAft>
                        <a:buNone/>
                      </a:pPr>
                      <a:r>
                        <a:rPr lang="en-US"/>
                        <a:t>no details except for the contact information </a:t>
                      </a:r>
                    </a:p>
                  </a:txBody>
                  <a:tcPr marL="91425" marR="91425" marT="91425" marB="91425"/>
                </a:tc>
                <a:tc>
                  <a:txBody>
                    <a:bodyPr/>
                    <a:p>
                      <a:pPr algn="l" indent="0" lvl="0" marL="0" rtl="0">
                        <a:spcBef>
                          <a:spcPts val="0"/>
                        </a:spcBef>
                        <a:spcAft>
                          <a:spcPts val="0"/>
                        </a:spcAft>
                        <a:buNone/>
                      </a:pPr>
                      <a:r>
                        <a:rPr lang="en-US"/>
                        <a:t>location and contact information </a:t>
                      </a:r>
                    </a:p>
                  </a:txBody>
                  <a:tcPr marL="91425" marR="91425" marT="91425" marB="91425"/>
                </a:tc>
              </a:tr>
              <a:tr h="438250">
                <a:tc>
                  <a:txBody>
                    <a:bodyPr/>
                    <a:p>
                      <a:pPr algn="l" indent="0" lvl="0" marL="0" rtl="0">
                        <a:spcBef>
                          <a:spcPts val="0"/>
                        </a:spcBef>
                        <a:spcAft>
                          <a:spcPts val="0"/>
                        </a:spcAft>
                        <a:buNone/>
                      </a:pPr>
                      <a:r>
                        <a:rPr b="1" sz="1600" lang="en-US"/>
                        <a:t>posting regularly </a:t>
                      </a:r>
                      <a:endParaRPr b="1" sz="1600"/>
                    </a:p>
                  </a:txBody>
                  <a:tcPr marL="91425" marR="91425" marT="91425" marB="91425"/>
                </a:tc>
                <a:tc>
                  <a:txBody>
                    <a:bodyPr/>
                    <a:p>
                      <a:pPr algn="l" indent="0" lvl="0" marL="0" rtl="0">
                        <a:spcBef>
                          <a:spcPts val="0"/>
                        </a:spcBef>
                        <a:spcAft>
                          <a:spcPts val="0"/>
                        </a:spcAft>
                        <a:buNone/>
                      </a:pPr>
                      <a:r>
                        <a:rPr lang="en-US"/>
                        <a:t>yes multiple times a day </a:t>
                      </a:r>
                    </a:p>
                  </a:txBody>
                  <a:tcPr marL="91425" marR="91425" marT="91425" marB="91425"/>
                </a:tc>
                <a:tc>
                  <a:txBody>
                    <a:bodyPr/>
                    <a:p>
                      <a:pPr algn="l" indent="0" lvl="0" marL="0" rtl="0">
                        <a:spcBef>
                          <a:spcPts val="0"/>
                        </a:spcBef>
                        <a:spcAft>
                          <a:spcPts val="0"/>
                        </a:spcAft>
                        <a:buNone/>
                      </a:pPr>
                      <a:r>
                        <a:rPr lang="en-US"/>
                        <a:t>yes </a:t>
                      </a:r>
                    </a:p>
                  </a:txBody>
                  <a:tcPr marL="91425" marR="91425" marT="91425" marB="91425"/>
                </a:tc>
              </a:tr>
              <a:tr h="438250">
                <a:tc>
                  <a:txBody>
                    <a:bodyPr/>
                    <a:p>
                      <a:pPr algn="l" indent="0" lvl="0" marL="0" rtl="0">
                        <a:spcBef>
                          <a:spcPts val="0"/>
                        </a:spcBef>
                        <a:spcAft>
                          <a:spcPts val="0"/>
                        </a:spcAft>
                        <a:buNone/>
                      </a:pPr>
                      <a:r>
                        <a:rPr b="1" sz="1600" lang="en-US"/>
                        <a:t>posting frequency </a:t>
                      </a:r>
                      <a:endParaRPr b="1" sz="1600"/>
                    </a:p>
                  </a:txBody>
                  <a:tcPr marL="91425" marR="91425" marT="91425" marB="91425"/>
                </a:tc>
                <a:tc>
                  <a:txBody>
                    <a:bodyPr/>
                    <a:p>
                      <a:pPr algn="l" indent="0" lvl="0" marL="0" rtl="0">
                        <a:spcBef>
                          <a:spcPts val="0"/>
                        </a:spcBef>
                        <a:spcAft>
                          <a:spcPts val="0"/>
                        </a:spcAft>
                        <a:buNone/>
                      </a:pPr>
                      <a:r>
                        <a:rPr lang="en-US"/>
                        <a:t>average if 20 posts a day </a:t>
                      </a:r>
                    </a:p>
                  </a:txBody>
                  <a:tcPr marL="91425" marR="91425" marT="91425" marB="91425"/>
                </a:tc>
                <a:tc>
                  <a:txBody>
                    <a:bodyPr/>
                    <a:p>
                      <a:pPr algn="l" indent="0" lvl="0" marL="0" rtl="0">
                        <a:spcBef>
                          <a:spcPts val="0"/>
                        </a:spcBef>
                        <a:spcAft>
                          <a:spcPts val="0"/>
                        </a:spcAft>
                        <a:buNone/>
                      </a:pPr>
                      <a:r>
                        <a:rPr lang="en-US"/>
                        <a:t>one or two posts a day</a:t>
                      </a:r>
                    </a:p>
                  </a:txBody>
                  <a:tcPr marL="91425" marR="91425" marT="91425" marB="91425"/>
                </a:tc>
              </a:tr>
              <a:tr h="438250">
                <a:tc>
                  <a:txBody>
                    <a:bodyPr/>
                    <a:p>
                      <a:pPr algn="l" indent="0" lvl="0" marL="0" rtl="0">
                        <a:spcBef>
                          <a:spcPts val="0"/>
                        </a:spcBef>
                        <a:spcAft>
                          <a:spcPts val="0"/>
                        </a:spcAft>
                        <a:buNone/>
                      </a:pPr>
                      <a:r>
                        <a:rPr b="1" sz="1600" lang="en-US"/>
                        <a:t>average likes per post </a:t>
                      </a:r>
                      <a:endParaRPr b="1" sz="1600"/>
                    </a:p>
                  </a:txBody>
                  <a:tcPr marL="91425" marR="91425" marT="91425" marB="91425"/>
                </a:tc>
                <a:tc>
                  <a:txBody>
                    <a:bodyPr/>
                    <a:p>
                      <a:pPr algn="l" indent="0" lvl="0" marL="0" rtl="0">
                        <a:spcBef>
                          <a:spcPts val="0"/>
                        </a:spcBef>
                        <a:spcAft>
                          <a:spcPts val="0"/>
                        </a:spcAft>
                        <a:buNone/>
                      </a:pPr>
                      <a:r>
                        <a:rPr lang="en-US"/>
                        <a:t>average 3-5 likes per post </a:t>
                      </a:r>
                    </a:p>
                  </a:txBody>
                  <a:tcPr marL="91425" marR="91425" marT="91425" marB="91425"/>
                </a:tc>
                <a:tc>
                  <a:txBody>
                    <a:bodyPr/>
                    <a:p>
                      <a:pPr algn="l" indent="0" lvl="0" marL="0" rtl="0">
                        <a:spcBef>
                          <a:spcPts val="0"/>
                        </a:spcBef>
                        <a:spcAft>
                          <a:spcPts val="0"/>
                        </a:spcAft>
                        <a:buNone/>
                      </a:pPr>
                      <a:r>
                        <a:rPr lang="en-US"/>
                        <a:t>68 likes per post </a:t>
                      </a:r>
                    </a:p>
                  </a:txBody>
                  <a:tcPr marL="91425" marR="91425" marT="91425" marB="91425"/>
                </a:tc>
              </a:tr>
              <a:tr h="438250">
                <a:tc>
                  <a:txBody>
                    <a:bodyPr/>
                    <a:p>
                      <a:pPr algn="l" indent="0" lvl="0" marL="0" rtl="0">
                        <a:spcBef>
                          <a:spcPts val="0"/>
                        </a:spcBef>
                        <a:spcAft>
                          <a:spcPts val="0"/>
                        </a:spcAft>
                        <a:buNone/>
                      </a:pPr>
                      <a:r>
                        <a:rPr b="1" sz="1600" lang="en-US"/>
                        <a:t>average comments per post </a:t>
                      </a:r>
                      <a:endParaRPr b="1" sz="1600"/>
                    </a:p>
                  </a:txBody>
                  <a:tcPr marL="91425" marR="91425" marT="91425" marB="91425"/>
                </a:tc>
                <a:tc>
                  <a:txBody>
                    <a:bodyPr/>
                    <a:p>
                      <a:pPr algn="l" indent="0" lvl="0" marL="0" rtl="0">
                        <a:spcBef>
                          <a:spcPts val="0"/>
                        </a:spcBef>
                        <a:spcAft>
                          <a:spcPts val="0"/>
                        </a:spcAft>
                        <a:buNone/>
                      </a:pPr>
                      <a:r>
                        <a:rPr lang="en-US"/>
                        <a:t>one or two comments </a:t>
                      </a:r>
                    </a:p>
                  </a:txBody>
                  <a:tcPr marL="91425" marR="91425" marT="91425" marB="91425"/>
                </a:tc>
                <a:tc>
                  <a:txBody>
                    <a:bodyPr/>
                    <a:p>
                      <a:pPr algn="l" indent="0" lvl="0" marL="0" rtl="0">
                        <a:spcBef>
                          <a:spcPts val="0"/>
                        </a:spcBef>
                        <a:spcAft>
                          <a:spcPts val="0"/>
                        </a:spcAft>
                        <a:buNone/>
                      </a:pPr>
                      <a:r>
                        <a:rPr lang="en-US"/>
                        <a:t>10 likes per post </a:t>
                      </a:r>
                    </a:p>
                  </a:txBody>
                  <a:tcPr marL="91425" marR="91425" marT="91425" marB="91425"/>
                </a:tc>
              </a:tr>
              <a:tr h="438250">
                <a:tc>
                  <a:txBody>
                    <a:bodyPr/>
                    <a:p>
                      <a:pPr algn="l" indent="0" lvl="0" marL="0" rtl="0">
                        <a:spcBef>
                          <a:spcPts val="0"/>
                        </a:spcBef>
                        <a:spcAft>
                          <a:spcPts val="0"/>
                        </a:spcAft>
                        <a:buNone/>
                      </a:pPr>
                      <a:r>
                        <a:rPr b="1" sz="1600" lang="en-US"/>
                        <a:t>average shares </a:t>
                      </a:r>
                      <a:endParaRPr b="1" sz="1600"/>
                    </a:p>
                  </a:txBody>
                  <a:tcPr marL="91425" marR="91425" marT="91425" marB="91425"/>
                </a:tc>
                <a:tc>
                  <a:txBody>
                    <a:bodyPr/>
                    <a:p>
                      <a:pPr algn="l" indent="0" lvl="0" marL="0" rtl="0">
                        <a:spcBef>
                          <a:spcPts val="0"/>
                        </a:spcBef>
                        <a:spcAft>
                          <a:spcPts val="0"/>
                        </a:spcAft>
                        <a:buNone/>
                      </a:pPr>
                      <a:r>
                        <a:rPr lang="en-US"/>
                        <a:t>almost no shares </a:t>
                      </a:r>
                    </a:p>
                  </a:txBody>
                  <a:tcPr marL="91425" marR="91425" marT="91425" marB="91425"/>
                </a:tc>
                <a:tc>
                  <a:txBody>
                    <a:bodyPr/>
                    <a:p>
                      <a:pPr algn="l" indent="0" lvl="0" marL="0" rtl="0">
                        <a:spcBef>
                          <a:spcPts val="0"/>
                        </a:spcBef>
                        <a:spcAft>
                          <a:spcPts val="0"/>
                        </a:spcAft>
                        <a:buNone/>
                      </a:pPr>
                      <a:r>
                        <a:rPr lang="en-US"/>
                        <a:t>4 per post </a:t>
                      </a:r>
                    </a:p>
                  </a:txBody>
                  <a:tcPr marL="91425" marR="91425" marT="91425" marB="91425"/>
                </a:tc>
              </a:tr>
              <a:tr h="438250">
                <a:tc>
                  <a:txBody>
                    <a:bodyPr/>
                    <a:p>
                      <a:pPr algn="l" indent="0" lvl="0" marL="0" rtl="0">
                        <a:spcBef>
                          <a:spcPts val="0"/>
                        </a:spcBef>
                        <a:spcAft>
                          <a:spcPts val="0"/>
                        </a:spcAft>
                        <a:buNone/>
                      </a:pPr>
                      <a:r>
                        <a:rPr b="1" sz="1600" lang="en-US"/>
                        <a:t>type of content </a:t>
                      </a:r>
                      <a:endParaRPr b="1" sz="1600"/>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reviews and description of books</a:t>
                      </a:r>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engagement and promotional and engaging </a:t>
                      </a:r>
                    </a:p>
                  </a:txBody>
                  <a:tcPr marL="91425" marR="91425" marT="91425" marB="91425"/>
                </a:tc>
              </a:tr>
              <a:tr h="438250">
                <a:tc>
                  <a:txBody>
                    <a:bodyPr/>
                    <a:p>
                      <a:pPr algn="l" indent="0" lvl="0" marL="0" rtl="0">
                        <a:spcBef>
                          <a:spcPts val="0"/>
                        </a:spcBef>
                        <a:spcAft>
                          <a:spcPts val="0"/>
                        </a:spcAft>
                        <a:buNone/>
                      </a:pPr>
                      <a:r>
                        <a:rPr b="1" sz="1600" lang="en-US"/>
                        <a:t>tone of voice </a:t>
                      </a:r>
                      <a:endParaRPr b="1" sz="1600"/>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informative and enthusiastic </a:t>
                      </a:r>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playful and engaging </a:t>
                      </a:r>
                    </a:p>
                  </a:txBody>
                  <a:tcPr marL="91425" marR="91425" marT="91425" marB="91425"/>
                </a:tc>
              </a:tr>
              <a:tr h="438250">
                <a:tc>
                  <a:txBody>
                    <a:bodyPr/>
                    <a:p>
                      <a:pPr algn="l" indent="0" lvl="0" marL="0" rtl="0">
                        <a:spcBef>
                          <a:spcPts val="0"/>
                        </a:spcBef>
                        <a:spcAft>
                          <a:spcPts val="0"/>
                        </a:spcAft>
                        <a:buNone/>
                      </a:pPr>
                      <a:r>
                        <a:rPr b="1" sz="1600" lang="en-US"/>
                        <a:t>comments on replies </a:t>
                      </a:r>
                      <a:endParaRPr b="1" sz="1600"/>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replies are professional and fast </a:t>
                      </a:r>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doesn't</a:t>
                      </a:r>
                      <a:r>
                        <a:rPr lang="en-US">
                          <a:solidFill>
                            <a:schemeClr val="dk1"/>
                          </a:solidFill>
                        </a:rPr>
                        <a:t> reply to comments only </a:t>
                      </a:r>
                      <a:r>
                        <a:rPr lang="en-US">
                          <a:solidFill>
                            <a:schemeClr val="dk1"/>
                          </a:solidFill>
                        </a:rPr>
                        <a:t>interact</a:t>
                      </a:r>
                      <a:r>
                        <a:rPr lang="en-US">
                          <a:solidFill>
                            <a:schemeClr val="dk1"/>
                          </a:solidFill>
                        </a:rPr>
                        <a:t> with them </a:t>
                      </a:r>
                    </a:p>
                  </a:txBody>
                  <a:tcPr marL="91425" marR="91425" marT="91425" marB="91425"/>
                </a:tc>
              </a:tr>
              <a:tr h="438250">
                <a:tc>
                  <a:txBody>
                    <a:bodyPr/>
                    <a:p>
                      <a:pPr algn="l" indent="0" lvl="0" marL="0" rtl="0">
                        <a:spcBef>
                          <a:spcPts val="0"/>
                        </a:spcBef>
                        <a:spcAft>
                          <a:spcPts val="0"/>
                        </a:spcAft>
                        <a:buNone/>
                      </a:pPr>
                      <a:r>
                        <a:rPr b="1" sz="1600" lang="en-US"/>
                        <a:t>designs </a:t>
                      </a:r>
                      <a:endParaRPr b="1" sz="1600"/>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there is no designs except for the logo </a:t>
                      </a:r>
                    </a:p>
                  </a:txBody>
                  <a:tcPr marL="91425" marR="91425" marT="91425" marB="91425"/>
                </a:tc>
                <a:tc>
                  <a:txBody>
                    <a:bodyPr/>
                    <a:p>
                      <a:pPr algn="l" indent="0" lvl="0" marL="0" rtl="0">
                        <a:spcBef>
                          <a:spcPts val="0"/>
                        </a:spcBef>
                        <a:spcAft>
                          <a:spcPts val="0"/>
                        </a:spcAft>
                        <a:buNone/>
                      </a:pPr>
                      <a:r>
                        <a:rPr lang="en-US"/>
                        <a:t>there is no designs </a:t>
                      </a:r>
                    </a:p>
                  </a:txBody>
                  <a:tcPr marL="91425" marR="91425" marT="91425" marB="91425"/>
                </a:tc>
              </a:tr>
              <a:tr h="438250">
                <a:tc>
                  <a:txBody>
                    <a:bodyPr/>
                    <a:p>
                      <a:pPr algn="l" indent="0" lvl="0" marL="0" rtl="0">
                        <a:spcBef>
                          <a:spcPts val="0"/>
                        </a:spcBef>
                        <a:spcAft>
                          <a:spcPts val="0"/>
                        </a:spcAft>
                        <a:buNone/>
                      </a:pPr>
                      <a:r>
                        <a:rPr b="1" sz="1600" lang="en-US"/>
                        <a:t>identity </a:t>
                      </a:r>
                      <a:endParaRPr b="1" sz="1600"/>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consistent identity</a:t>
                      </a:r>
                    </a:p>
                  </a:txBody>
                  <a:tcPr marL="91425" marR="91425" marT="91425" marB="91425"/>
                </a:tc>
                <a:tc>
                  <a:txBody>
                    <a:bodyPr/>
                    <a:p>
                      <a:pPr algn="l" indent="0" lvl="0" marL="0" rtl="0">
                        <a:spcBef>
                          <a:spcPts val="0"/>
                        </a:spcBef>
                        <a:spcAft>
                          <a:spcPts val="0"/>
                        </a:spcAft>
                        <a:buNone/>
                      </a:pPr>
                      <a:r>
                        <a:rPr lang="en-US"/>
                        <a:t>constant funny identity </a:t>
                      </a:r>
                    </a:p>
                  </a:txBody>
                  <a:tcPr marL="91425" marR="91425" marT="91425" marB="91425"/>
                </a:tc>
              </a:tr>
              <a:tr h="910275">
                <a:tc>
                  <a:txBody>
                    <a:bodyPr/>
                    <a:p>
                      <a:pPr algn="l" indent="0" lvl="0" marL="0" rtl="0">
                        <a:spcBef>
                          <a:spcPts val="0"/>
                        </a:spcBef>
                        <a:spcAft>
                          <a:spcPts val="0"/>
                        </a:spcAft>
                        <a:buNone/>
                      </a:pPr>
                      <a:r>
                        <a:rPr b="1" sz="1600" lang="en-US"/>
                        <a:t>strengths </a:t>
                      </a:r>
                      <a:endParaRPr b="1" sz="1600"/>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straight forward to the point posts and consistent posting with good photography of the books </a:t>
                      </a:r>
                      <a:endParaRPr>
                        <a:solidFill>
                          <a:schemeClr val="dk1"/>
                        </a:solidFill>
                      </a:endParaRPr>
                    </a:p>
                    <a:p>
                      <a:pPr algn="l" indent="0" lvl="0" marL="0" rtl="0">
                        <a:spcBef>
                          <a:spcPts val="0"/>
                        </a:spcBef>
                        <a:spcAft>
                          <a:spcPts val="0"/>
                        </a:spcAft>
                        <a:buNone/>
                      </a:pPr>
                      <a:r>
                        <a:t/>
                      </a:r>
                    </a:p>
                  </a:txBody>
                  <a:tcPr marL="91425" marR="91425" marT="91425" marB="91425"/>
                </a:tc>
                <a:tc>
                  <a:txBody>
                    <a:bodyPr/>
                    <a:p>
                      <a:pPr algn="l" indent="0" lvl="0" marL="0" rtl="0">
                        <a:spcBef>
                          <a:spcPts val="0"/>
                        </a:spcBef>
                        <a:spcAft>
                          <a:spcPts val="0"/>
                        </a:spcAft>
                        <a:buNone/>
                      </a:pPr>
                      <a:r>
                        <a:rPr lang="en-US"/>
                        <a:t>they know how to engage their audience and how to promote for their books with simple posts </a:t>
                      </a:r>
                    </a:p>
                  </a:txBody>
                  <a:tcPr marL="91425" marR="91425" marT="91425" marB="91425"/>
                </a:tc>
              </a:tr>
              <a:tr h="438250">
                <a:tc>
                  <a:txBody>
                    <a:bodyPr/>
                    <a:p>
                      <a:pPr algn="l" indent="0" lvl="0" marL="0" rtl="0">
                        <a:spcBef>
                          <a:spcPts val="0"/>
                        </a:spcBef>
                        <a:spcAft>
                          <a:spcPts val="0"/>
                        </a:spcAft>
                        <a:buNone/>
                      </a:pPr>
                      <a:r>
                        <a:rPr b="1" sz="1600" lang="en-US"/>
                        <a:t>weaknesses </a:t>
                      </a:r>
                      <a:endParaRPr b="1" sz="1600"/>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no diversity in the content and no engaging content </a:t>
                      </a:r>
                    </a:p>
                  </a:txBody>
                  <a:tcPr marL="91425" marR="91425" marT="91425" marB="91425"/>
                </a:tc>
                <a:tc>
                  <a:txBody>
                    <a:bodyPr/>
                    <a:p>
                      <a:pPr algn="l" indent="0" lvl="0" marL="0" rtl="0">
                        <a:spcBef>
                          <a:spcPts val="0"/>
                        </a:spcBef>
                        <a:spcAft>
                          <a:spcPts val="0"/>
                        </a:spcAft>
                        <a:buNone/>
                      </a:pPr>
                      <a:r>
                        <a:rPr lang="en-US"/>
                        <a:t>there is no engagement wirh customers in the comments and no diversity in content and the branding is not strong </a:t>
                      </a:r>
                    </a:p>
                  </a:txBody>
                  <a:tcPr marL="91425" marR="91425" marT="91425" marB="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2" name="Shape 193"/>
        <p:cNvGrpSpPr/>
        <p:nvPr/>
      </p:nvGrpSpPr>
      <p:grpSpPr>
        <a:xfrm>
          <a:off x="0" y="0"/>
          <a:ext cx="0" cy="0"/>
          <a:chOff x="0" y="0"/>
          <a:chExt cx="0" cy="0"/>
        </a:xfrm>
      </p:grpSpPr>
      <p:sp>
        <p:nvSpPr>
          <p:cNvPr id="1048819" name="Google Shape;194;g30a7f4720bd_3_55"/>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8</a:t>
            </a:fld>
          </a:p>
        </p:txBody>
      </p:sp>
      <p:graphicFrame>
        <p:nvGraphicFramePr>
          <p:cNvPr id="4194305" name="Google Shape;195;g30a7f4720bd_3_55"/>
          <p:cNvGraphicFramePr>
            <a:graphicFrameLocks/>
          </p:cNvGraphicFramePr>
          <p:nvPr/>
        </p:nvGraphicFramePr>
        <p:xfrm>
          <a:off x="952500" y="1333500"/>
          <a:ext cx="3000000" cy="3000000"/>
        </p:xfrm>
        <a:graphic>
          <a:graphicData uri="http://schemas.openxmlformats.org/drawingml/2006/table">
            <a:tbl>
              <a:tblPr>
                <a:noFill/>
                <a:tableStyleId>{141C9949-C324-460B-8416-0640C73CB699}</a:tableStyleId>
              </a:tblPr>
              <a:tblGrid>
                <a:gridCol w="5461000"/>
                <a:gridCol w="5461000"/>
                <a:gridCol w="5461000"/>
              </a:tblGrid>
              <a:tr h="381000">
                <a:tc>
                  <a:txBody>
                    <a:bodyPr/>
                    <a:p>
                      <a:pPr algn="l" indent="0" lvl="0" marL="0" rtl="0">
                        <a:spcBef>
                          <a:spcPts val="0"/>
                        </a:spcBef>
                        <a:spcAft>
                          <a:spcPts val="0"/>
                        </a:spcAft>
                        <a:buNone/>
                      </a:pPr>
                      <a:r>
                        <a:rPr lang="en-US"/>
                        <a:t>page name </a:t>
                      </a:r>
                    </a:p>
                  </a:txBody>
                  <a:tcPr marL="91425" marR="91425" marT="91425" marB="91425"/>
                </a:tc>
                <a:tc>
                  <a:txBody>
                    <a:bodyPr/>
                    <a:p>
                      <a:pPr algn="l" indent="0" lvl="0" marL="0" rtl="0">
                        <a:spcBef>
                          <a:spcPts val="0"/>
                        </a:spcBef>
                        <a:spcAft>
                          <a:spcPts val="0"/>
                        </a:spcAft>
                        <a:buNone/>
                      </a:pPr>
                      <a:r>
                        <a:rPr sz="1800" lang="en-US">
                          <a:solidFill>
                            <a:srgbClr val="FFBC4F"/>
                          </a:solidFill>
                        </a:rPr>
                        <a:t>K</a:t>
                      </a:r>
                      <a:r>
                        <a:rPr sz="1800" lang="en-US">
                          <a:solidFill>
                            <a:srgbClr val="FFBC4F"/>
                          </a:solidFill>
                        </a:rPr>
                        <a:t>otoblak </a:t>
                      </a:r>
                      <a:endParaRPr sz="1800">
                        <a:solidFill>
                          <a:srgbClr val="FFBC4F"/>
                        </a:solidFill>
                      </a:endParaRPr>
                    </a:p>
                  </a:txBody>
                  <a:tcPr marL="91425" marR="91425" marT="91425" marB="91425"/>
                </a:tc>
                <a:tc>
                  <a:txBody>
                    <a:bodyPr/>
                    <a:p>
                      <a:pPr algn="l" indent="0" lvl="0" marL="0" rtl="0">
                        <a:spcBef>
                          <a:spcPts val="0"/>
                        </a:spcBef>
                        <a:spcAft>
                          <a:spcPts val="0"/>
                        </a:spcAft>
                        <a:buClr>
                          <a:schemeClr val="dk1"/>
                        </a:buClr>
                        <a:buSzPts val="1100"/>
                        <a:buFont typeface="Arial"/>
                        <a:buNone/>
                      </a:pPr>
                      <a:r>
                        <a:rPr sz="1800" lang="en-US">
                          <a:solidFill>
                            <a:srgbClr val="FFBC4F"/>
                          </a:solidFill>
                        </a:rPr>
                        <a:t>Book mart </a:t>
                      </a:r>
                    </a:p>
                  </a:txBody>
                  <a:tcPr marL="91425" marR="91425" marT="91425" marB="91425"/>
                </a:tc>
              </a:tr>
              <a:tr h="381000">
                <a:tc>
                  <a:txBody>
                    <a:bodyPr/>
                    <a:p>
                      <a:pPr algn="l" indent="0" lvl="0" marL="0" rtl="0">
                        <a:spcBef>
                          <a:spcPts val="0"/>
                        </a:spcBef>
                        <a:spcAft>
                          <a:spcPts val="0"/>
                        </a:spcAft>
                        <a:buNone/>
                      </a:pPr>
                      <a:r>
                        <a:rPr lang="en-US"/>
                        <a:t>followers </a:t>
                      </a:r>
                    </a:p>
                  </a:txBody>
                  <a:tcPr marL="91425" marR="91425" marT="91425" marB="91425"/>
                </a:tc>
                <a:tc>
                  <a:txBody>
                    <a:bodyPr/>
                    <a:p>
                      <a:pPr algn="l" indent="0" lvl="0" marL="0" rtl="0">
                        <a:spcBef>
                          <a:spcPts val="0"/>
                        </a:spcBef>
                        <a:spcAft>
                          <a:spcPts val="0"/>
                        </a:spcAft>
                        <a:buNone/>
                      </a:pPr>
                      <a:r>
                        <a:rPr lang="en-US"/>
                        <a:t>177k </a:t>
                      </a:r>
                    </a:p>
                  </a:txBody>
                  <a:tcPr marL="91425" marR="91425" marT="91425" marB="91425"/>
                </a:tc>
                <a:tc>
                  <a:txBody>
                    <a:bodyPr/>
                    <a:p>
                      <a:pPr algn="l" indent="0" lvl="0" marL="0" rtl="0">
                        <a:spcBef>
                          <a:spcPts val="0"/>
                        </a:spcBef>
                        <a:spcAft>
                          <a:spcPts val="0"/>
                        </a:spcAft>
                        <a:buNone/>
                      </a:pPr>
                      <a:r>
                        <a:rPr lang="en-US"/>
                        <a:t>306 </a:t>
                      </a:r>
                    </a:p>
                  </a:txBody>
                  <a:tcPr marL="91425" marR="91425" marT="91425" marB="91425"/>
                </a:tc>
              </a:tr>
              <a:tr h="381000">
                <a:tc>
                  <a:txBody>
                    <a:bodyPr/>
                    <a:p>
                      <a:pPr algn="l" indent="0" lvl="0" marL="0" rtl="0">
                        <a:spcBef>
                          <a:spcPts val="0"/>
                        </a:spcBef>
                        <a:spcAft>
                          <a:spcPts val="0"/>
                        </a:spcAft>
                        <a:buNone/>
                      </a:pPr>
                      <a:r>
                        <a:rPr lang="en-US"/>
                        <a:t>post numbers </a:t>
                      </a:r>
                    </a:p>
                  </a:txBody>
                  <a:tcPr marL="91425" marR="91425" marT="91425" marB="91425"/>
                </a:tc>
                <a:tc>
                  <a:txBody>
                    <a:bodyPr/>
                    <a:p>
                      <a:pPr algn="l" indent="0" lvl="0" marL="0" rtl="0">
                        <a:spcBef>
                          <a:spcPts val="0"/>
                        </a:spcBef>
                        <a:spcAft>
                          <a:spcPts val="0"/>
                        </a:spcAft>
                        <a:buNone/>
                      </a:pPr>
                      <a:r>
                        <a:rPr lang="en-US"/>
                        <a:t>886 </a:t>
                      </a:r>
                    </a:p>
                  </a:txBody>
                  <a:tcPr marL="91425" marR="91425" marT="91425" marB="91425"/>
                </a:tc>
                <a:tc>
                  <a:txBody>
                    <a:bodyPr/>
                    <a:p>
                      <a:pPr algn="l" indent="0" lvl="0" marL="0" rtl="0">
                        <a:spcBef>
                          <a:spcPts val="0"/>
                        </a:spcBef>
                        <a:spcAft>
                          <a:spcPts val="0"/>
                        </a:spcAft>
                        <a:buNone/>
                      </a:pPr>
                      <a:r>
                        <a:rPr lang="en-US"/>
                        <a:t>120 </a:t>
                      </a:r>
                    </a:p>
                  </a:txBody>
                  <a:tcPr marL="91425" marR="91425" marT="91425" marB="91425"/>
                </a:tc>
              </a:tr>
              <a:tr h="381000">
                <a:tc>
                  <a:txBody>
                    <a:bodyPr/>
                    <a:p>
                      <a:pPr algn="l" indent="0" lvl="0" marL="0" rtl="0">
                        <a:spcBef>
                          <a:spcPts val="0"/>
                        </a:spcBef>
                        <a:spcAft>
                          <a:spcPts val="0"/>
                        </a:spcAft>
                        <a:buNone/>
                      </a:pPr>
                      <a:r>
                        <a:rPr lang="en-US"/>
                        <a:t>pinned stories </a:t>
                      </a:r>
                    </a:p>
                  </a:txBody>
                  <a:tcPr marL="91425" marR="91425" marT="91425" marB="91425"/>
                </a:tc>
                <a:tc>
                  <a:txBody>
                    <a:bodyPr/>
                    <a:p>
                      <a:pPr algn="l" indent="0" lvl="0" marL="0" rtl="0">
                        <a:spcBef>
                          <a:spcPts val="0"/>
                        </a:spcBef>
                        <a:spcAft>
                          <a:spcPts val="0"/>
                        </a:spcAft>
                        <a:buNone/>
                      </a:pPr>
                      <a:r>
                        <a:rPr lang="en-US"/>
                        <a:t>they have books pinned </a:t>
                      </a:r>
                    </a:p>
                  </a:txBody>
                  <a:tcPr marL="91425" marR="91425" marT="91425" marB="91425"/>
                </a:tc>
                <a:tc>
                  <a:txBody>
                    <a:bodyPr/>
                    <a:p>
                      <a:pPr algn="l" indent="0" lvl="0" marL="0" rtl="0">
                        <a:spcBef>
                          <a:spcPts val="0"/>
                        </a:spcBef>
                        <a:spcAft>
                          <a:spcPts val="0"/>
                        </a:spcAft>
                        <a:buNone/>
                      </a:pPr>
                      <a:r>
                        <a:rPr lang="en-US"/>
                        <a:t>quotes and books </a:t>
                      </a:r>
                    </a:p>
                  </a:txBody>
                  <a:tcPr marL="91425" marR="91425" marT="91425" marB="91425"/>
                </a:tc>
              </a:tr>
              <a:tr h="381000">
                <a:tc>
                  <a:txBody>
                    <a:bodyPr/>
                    <a:p>
                      <a:pPr algn="l" indent="0" lvl="0" marL="0" rtl="0">
                        <a:spcBef>
                          <a:spcPts val="0"/>
                        </a:spcBef>
                        <a:spcAft>
                          <a:spcPts val="0"/>
                        </a:spcAft>
                        <a:buNone/>
                      </a:pPr>
                      <a:r>
                        <a:rPr lang="en-US"/>
                        <a:t>pinned posts </a:t>
                      </a:r>
                    </a:p>
                  </a:txBody>
                  <a:tcPr marL="91425" marR="91425" marT="91425" marB="91425"/>
                </a:tc>
                <a:tc>
                  <a:txBody>
                    <a:bodyPr/>
                    <a:p>
                      <a:pPr algn="l" indent="0" lvl="0" marL="0" rtl="0">
                        <a:spcBef>
                          <a:spcPts val="0"/>
                        </a:spcBef>
                        <a:spcAft>
                          <a:spcPts val="0"/>
                        </a:spcAft>
                        <a:buNone/>
                      </a:pPr>
                      <a:r>
                        <a:rPr lang="en-US"/>
                        <a:t>they have books that are best sellers </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r>
              <a:tr h="381000">
                <a:tc>
                  <a:txBody>
                    <a:bodyPr/>
                    <a:p>
                      <a:pPr algn="l" indent="0" lvl="0" marL="0" rtl="0">
                        <a:spcBef>
                          <a:spcPts val="0"/>
                        </a:spcBef>
                        <a:spcAft>
                          <a:spcPts val="0"/>
                        </a:spcAft>
                        <a:buNone/>
                      </a:pPr>
                      <a:r>
                        <a:rPr lang="en-US"/>
                        <a:t>posting frequency </a:t>
                      </a:r>
                    </a:p>
                  </a:txBody>
                  <a:tcPr marL="91425" marR="91425" marT="91425" marB="91425"/>
                </a:tc>
                <a:tc>
                  <a:txBody>
                    <a:bodyPr/>
                    <a:p>
                      <a:pPr algn="l" indent="0" lvl="0" marL="0" rtl="0">
                        <a:spcBef>
                          <a:spcPts val="0"/>
                        </a:spcBef>
                        <a:spcAft>
                          <a:spcPts val="0"/>
                        </a:spcAft>
                        <a:buNone/>
                      </a:pPr>
                      <a:r>
                        <a:rPr lang="en-US"/>
                        <a:t>from 3  to 5 </a:t>
                      </a:r>
                      <a:r>
                        <a:rPr lang="en-US"/>
                        <a:t>a day</a:t>
                      </a:r>
                      <a:r>
                        <a:rPr lang="en-US"/>
                        <a:t> </a:t>
                      </a:r>
                    </a:p>
                  </a:txBody>
                  <a:tcPr marL="91425" marR="91425" marT="91425" marB="91425"/>
                </a:tc>
                <a:tc>
                  <a:txBody>
                    <a:bodyPr/>
                    <a:p>
                      <a:pPr algn="l" indent="0" lvl="0" marL="0" rtl="0">
                        <a:spcBef>
                          <a:spcPts val="0"/>
                        </a:spcBef>
                        <a:spcAft>
                          <a:spcPts val="0"/>
                        </a:spcAft>
                        <a:buNone/>
                      </a:pPr>
                      <a:r>
                        <a:rPr lang="en-US"/>
                        <a:t>2 per day </a:t>
                      </a:r>
                    </a:p>
                  </a:txBody>
                  <a:tcPr marL="91425" marR="91425" marT="91425" marB="91425"/>
                </a:tc>
              </a:tr>
              <a:tr h="381000">
                <a:tc>
                  <a:txBody>
                    <a:bodyPr/>
                    <a:p>
                      <a:pPr algn="l" indent="0" lvl="0" marL="0" rtl="0">
                        <a:spcBef>
                          <a:spcPts val="0"/>
                        </a:spcBef>
                        <a:spcAft>
                          <a:spcPts val="0"/>
                        </a:spcAft>
                        <a:buNone/>
                      </a:pPr>
                      <a:r>
                        <a:rPr lang="en-US"/>
                        <a:t>average likes </a:t>
                      </a:r>
                    </a:p>
                  </a:txBody>
                  <a:tcPr marL="91425" marR="91425" marT="91425" marB="91425"/>
                </a:tc>
                <a:tc>
                  <a:txBody>
                    <a:bodyPr/>
                    <a:p>
                      <a:pPr algn="l" indent="0" lvl="0" marL="0" rtl="0">
                        <a:spcBef>
                          <a:spcPts val="0"/>
                        </a:spcBef>
                        <a:spcAft>
                          <a:spcPts val="0"/>
                        </a:spcAft>
                        <a:buNone/>
                      </a:pPr>
                      <a:r>
                        <a:rPr lang="en-US"/>
                        <a:t>average of 1,300 likes per post </a:t>
                      </a:r>
                    </a:p>
                  </a:txBody>
                  <a:tcPr marL="91425" marR="91425" marT="91425" marB="91425"/>
                </a:tc>
                <a:tc>
                  <a:txBody>
                    <a:bodyPr/>
                    <a:p>
                      <a:pPr algn="l" indent="0" lvl="0" marL="0" rtl="0">
                        <a:spcBef>
                          <a:spcPts val="0"/>
                        </a:spcBef>
                        <a:spcAft>
                          <a:spcPts val="0"/>
                        </a:spcAft>
                        <a:buNone/>
                      </a:pPr>
                      <a:r>
                        <a:rPr lang="en-US"/>
                        <a:t>3 likes per post </a:t>
                      </a:r>
                    </a:p>
                  </a:txBody>
                  <a:tcPr marL="91425" marR="91425" marT="91425" marB="91425"/>
                </a:tc>
              </a:tr>
              <a:tr h="381000">
                <a:tc>
                  <a:txBody>
                    <a:bodyPr/>
                    <a:p>
                      <a:pPr algn="l" indent="0" lvl="0" marL="0" rtl="0">
                        <a:spcBef>
                          <a:spcPts val="0"/>
                        </a:spcBef>
                        <a:spcAft>
                          <a:spcPts val="0"/>
                        </a:spcAft>
                        <a:buNone/>
                      </a:pPr>
                      <a:r>
                        <a:rPr lang="en-US"/>
                        <a:t>average shares </a:t>
                      </a:r>
                    </a:p>
                  </a:txBody>
                  <a:tcPr marL="91425" marR="91425" marT="91425" marB="91425"/>
                </a:tc>
                <a:tc>
                  <a:txBody>
                    <a:bodyPr/>
                    <a:p>
                      <a:pPr algn="l" indent="0" lvl="0" marL="0" rtl="0">
                        <a:spcBef>
                          <a:spcPts val="0"/>
                        </a:spcBef>
                        <a:spcAft>
                          <a:spcPts val="0"/>
                        </a:spcAft>
                        <a:buNone/>
                      </a:pPr>
                      <a:r>
                        <a:rPr lang="en-US"/>
                        <a:t>284 shares per post </a:t>
                      </a:r>
                    </a:p>
                  </a:txBody>
                  <a:tcPr marL="91425" marR="91425" marT="91425" marB="91425"/>
                </a:tc>
                <a:tc>
                  <a:txBody>
                    <a:bodyPr/>
                    <a:p>
                      <a:pPr algn="l" indent="0" lvl="0" marL="0" rtl="0">
                        <a:spcBef>
                          <a:spcPts val="0"/>
                        </a:spcBef>
                        <a:spcAft>
                          <a:spcPts val="0"/>
                        </a:spcAft>
                        <a:buNone/>
                      </a:pPr>
                      <a:r>
                        <a:rPr lang="en-US"/>
                        <a:t>no shares </a:t>
                      </a:r>
                    </a:p>
                  </a:txBody>
                  <a:tcPr marL="91425" marR="91425" marT="91425" marB="91425"/>
                </a:tc>
              </a:tr>
              <a:tr h="381000">
                <a:tc>
                  <a:txBody>
                    <a:bodyPr/>
                    <a:p>
                      <a:pPr algn="l" indent="0" lvl="0" marL="0" rtl="0">
                        <a:spcBef>
                          <a:spcPts val="0"/>
                        </a:spcBef>
                        <a:spcAft>
                          <a:spcPts val="0"/>
                        </a:spcAft>
                        <a:buNone/>
                      </a:pPr>
                      <a:r>
                        <a:rPr lang="en-US"/>
                        <a:t>average comments </a:t>
                      </a:r>
                    </a:p>
                  </a:txBody>
                  <a:tcPr marL="91425" marR="91425" marT="91425" marB="91425"/>
                </a:tc>
                <a:tc>
                  <a:txBody>
                    <a:bodyPr/>
                    <a:p>
                      <a:pPr algn="l" indent="0" lvl="0" marL="0" rtl="0">
                        <a:spcBef>
                          <a:spcPts val="0"/>
                        </a:spcBef>
                        <a:spcAft>
                          <a:spcPts val="0"/>
                        </a:spcAft>
                        <a:buNone/>
                      </a:pPr>
                      <a:r>
                        <a:rPr lang="en-US"/>
                        <a:t>3 comments per post </a:t>
                      </a:r>
                    </a:p>
                  </a:txBody>
                  <a:tcPr marL="91425" marR="91425" marT="91425" marB="91425"/>
                </a:tc>
                <a:tc>
                  <a:txBody>
                    <a:bodyPr/>
                    <a:p>
                      <a:pPr algn="l" indent="0" lvl="0" marL="0" rtl="0">
                        <a:spcBef>
                          <a:spcPts val="0"/>
                        </a:spcBef>
                        <a:spcAft>
                          <a:spcPts val="0"/>
                        </a:spcAft>
                        <a:buNone/>
                      </a:pPr>
                      <a:r>
                        <a:rPr lang="en-US"/>
                        <a:t>non </a:t>
                      </a:r>
                    </a:p>
                  </a:txBody>
                  <a:tcPr marL="91425" marR="91425" marT="91425" marB="91425"/>
                </a:tc>
              </a:tr>
              <a:tr h="381000">
                <a:tc>
                  <a:txBody>
                    <a:bodyPr/>
                    <a:p>
                      <a:pPr algn="l" indent="0" lvl="0" marL="0" rtl="0">
                        <a:spcBef>
                          <a:spcPts val="0"/>
                        </a:spcBef>
                        <a:spcAft>
                          <a:spcPts val="0"/>
                        </a:spcAft>
                        <a:buNone/>
                      </a:pPr>
                      <a:r>
                        <a:rPr lang="en-US"/>
                        <a:t>paid content </a:t>
                      </a:r>
                    </a:p>
                  </a:txBody>
                  <a:tcPr marL="91425" marR="91425" marT="91425" marB="91425"/>
                </a:tc>
                <a:tc>
                  <a:txBody>
                    <a:bodyPr/>
                    <a:p>
                      <a:pPr algn="l" indent="0" lvl="0" marL="0" rtl="0">
                        <a:spcBef>
                          <a:spcPts val="0"/>
                        </a:spcBef>
                        <a:spcAft>
                          <a:spcPts val="0"/>
                        </a:spcAft>
                        <a:buNone/>
                      </a:pPr>
                      <a:r>
                        <a:rPr lang="en-US"/>
                        <a:t>no </a:t>
                      </a:r>
                    </a:p>
                  </a:txBody>
                  <a:tcPr marL="91425" marR="91425" marT="91425" marB="91425"/>
                </a:tc>
                <a:tc>
                  <a:txBody>
                    <a:bodyPr/>
                    <a:p>
                      <a:pPr algn="l" indent="0" lvl="0" marL="0" rtl="0">
                        <a:spcBef>
                          <a:spcPts val="0"/>
                        </a:spcBef>
                        <a:spcAft>
                          <a:spcPts val="0"/>
                        </a:spcAft>
                        <a:buNone/>
                      </a:pPr>
                      <a:r>
                        <a:rPr lang="en-US"/>
                        <a:t>no comments </a:t>
                      </a:r>
                    </a:p>
                  </a:txBody>
                  <a:tcPr marL="91425" marR="91425" marT="91425" marB="91425"/>
                </a:tc>
              </a:tr>
              <a:tr h="381000">
                <a:tc>
                  <a:txBody>
                    <a:bodyPr/>
                    <a:p>
                      <a:pPr algn="l" indent="0" lvl="0" marL="0" rtl="0">
                        <a:spcBef>
                          <a:spcPts val="0"/>
                        </a:spcBef>
                        <a:spcAft>
                          <a:spcPts val="0"/>
                        </a:spcAft>
                        <a:buNone/>
                      </a:pPr>
                      <a:r>
                        <a:rPr lang="en-US"/>
                        <a:t>types of content </a:t>
                      </a:r>
                    </a:p>
                  </a:txBody>
                  <a:tcPr marL="91425" marR="91425" marT="91425" marB="91425"/>
                </a:tc>
                <a:tc>
                  <a:txBody>
                    <a:bodyPr/>
                    <a:p>
                      <a:pPr algn="l" indent="0" lvl="0" marL="0" rtl="0">
                        <a:spcBef>
                          <a:spcPts val="0"/>
                        </a:spcBef>
                        <a:spcAft>
                          <a:spcPts val="0"/>
                        </a:spcAft>
                        <a:buNone/>
                      </a:pPr>
                      <a:r>
                        <a:rPr lang="en-US"/>
                        <a:t>informative</a:t>
                      </a:r>
                      <a:r>
                        <a:rPr lang="en-US"/>
                        <a:t> and promotional </a:t>
                      </a:r>
                    </a:p>
                  </a:txBody>
                  <a:tcPr marL="91425" marR="91425" marT="91425" marB="91425"/>
                </a:tc>
                <a:tc>
                  <a:txBody>
                    <a:bodyPr/>
                    <a:p>
                      <a:pPr algn="l" indent="0" lvl="0" marL="0" rtl="0">
                        <a:spcBef>
                          <a:spcPts val="0"/>
                        </a:spcBef>
                        <a:spcAft>
                          <a:spcPts val="0"/>
                        </a:spcAft>
                        <a:buNone/>
                      </a:pPr>
                      <a:r>
                        <a:rPr lang="en-US"/>
                        <a:t>promotional and informative </a:t>
                      </a:r>
                    </a:p>
                  </a:txBody>
                  <a:tcPr marL="91425" marR="91425" marT="91425" marB="91425"/>
                </a:tc>
              </a:tr>
              <a:tr h="381000">
                <a:tc>
                  <a:txBody>
                    <a:bodyPr/>
                    <a:p>
                      <a:pPr algn="l" indent="0" lvl="0" marL="0" rtl="0">
                        <a:spcBef>
                          <a:spcPts val="0"/>
                        </a:spcBef>
                        <a:spcAft>
                          <a:spcPts val="0"/>
                        </a:spcAft>
                        <a:buNone/>
                      </a:pPr>
                      <a:r>
                        <a:rPr lang="en-US"/>
                        <a:t>tone of voice </a:t>
                      </a:r>
                    </a:p>
                  </a:txBody>
                  <a:tcPr marL="91425" marR="91425" marT="91425" marB="91425"/>
                </a:tc>
                <a:tc>
                  <a:txBody>
                    <a:bodyPr/>
                    <a:p>
                      <a:pPr algn="l" indent="0" lvl="0" marL="0" rtl="0">
                        <a:spcBef>
                          <a:spcPts val="0"/>
                        </a:spcBef>
                        <a:spcAft>
                          <a:spcPts val="0"/>
                        </a:spcAft>
                        <a:buNone/>
                      </a:pPr>
                      <a:r>
                        <a:rPr lang="en-US"/>
                        <a:t>persuasive and informative </a:t>
                      </a:r>
                    </a:p>
                  </a:txBody>
                  <a:tcPr marL="91425" marR="91425" marT="91425" marB="91425"/>
                </a:tc>
                <a:tc>
                  <a:txBody>
                    <a:bodyPr/>
                    <a:p>
                      <a:pPr algn="l" indent="0" lvl="0" marL="0" rtl="0">
                        <a:spcBef>
                          <a:spcPts val="0"/>
                        </a:spcBef>
                        <a:spcAft>
                          <a:spcPts val="0"/>
                        </a:spcAft>
                        <a:buNone/>
                      </a:pPr>
                      <a:r>
                        <a:rPr lang="en-US"/>
                        <a:t>persuasive and informative </a:t>
                      </a:r>
                    </a:p>
                  </a:txBody>
                  <a:tcPr marL="91425" marR="91425" marT="91425" marB="91425"/>
                </a:tc>
              </a:tr>
              <a:tr h="381000">
                <a:tc>
                  <a:txBody>
                    <a:bodyPr/>
                    <a:p>
                      <a:pPr algn="l" indent="0" lvl="0" marL="0" rtl="0">
                        <a:spcBef>
                          <a:spcPts val="0"/>
                        </a:spcBef>
                        <a:spcAft>
                          <a:spcPts val="0"/>
                        </a:spcAft>
                        <a:buNone/>
                      </a:pPr>
                      <a:r>
                        <a:rPr lang="en-US"/>
                        <a:t>CTA </a:t>
                      </a:r>
                    </a:p>
                  </a:txBody>
                  <a:tcPr marL="91425" marR="91425" marT="91425" marB="91425"/>
                </a:tc>
                <a:tc>
                  <a:txBody>
                    <a:bodyPr/>
                    <a:p>
                      <a:pPr algn="l" indent="0" lvl="0" marL="0" rtl="0">
                        <a:spcBef>
                          <a:spcPts val="0"/>
                        </a:spcBef>
                        <a:spcAft>
                          <a:spcPts val="0"/>
                        </a:spcAft>
                        <a:buNone/>
                      </a:pPr>
                      <a:r>
                        <a:rPr lang="en-US"/>
                        <a:t>go to whatsapp</a:t>
                      </a:r>
                    </a:p>
                  </a:txBody>
                  <a:tcPr marL="91425" marR="91425" marT="91425" marB="91425"/>
                </a:tc>
                <a:tc>
                  <a:txBody>
                    <a:bodyPr/>
                    <a:p>
                      <a:pPr algn="l" indent="0" lvl="0" marL="0" rtl="0">
                        <a:spcBef>
                          <a:spcPts val="0"/>
                        </a:spcBef>
                        <a:spcAft>
                          <a:spcPts val="0"/>
                        </a:spcAft>
                        <a:buNone/>
                      </a:pPr>
                      <a:r>
                        <a:t/>
                      </a:r>
                    </a:p>
                  </a:txBody>
                  <a:tcPr marL="91425" marR="91425" marT="91425" marB="91425"/>
                </a:tc>
              </a:tr>
              <a:tr h="381000">
                <a:tc>
                  <a:txBody>
                    <a:bodyPr/>
                    <a:p>
                      <a:pPr algn="l" indent="0" lvl="0" marL="0" rtl="0">
                        <a:spcBef>
                          <a:spcPts val="0"/>
                        </a:spcBef>
                        <a:spcAft>
                          <a:spcPts val="0"/>
                        </a:spcAft>
                        <a:buNone/>
                      </a:pPr>
                      <a:r>
                        <a:rPr lang="en-US"/>
                        <a:t>comments on replies </a:t>
                      </a:r>
                    </a:p>
                  </a:txBody>
                  <a:tcPr marL="91425" marR="91425" marT="91425" marB="91425"/>
                </a:tc>
                <a:tc>
                  <a:txBody>
                    <a:bodyPr/>
                    <a:p>
                      <a:pPr algn="l" indent="0" lvl="0" marL="0" rtl="0">
                        <a:spcBef>
                          <a:spcPts val="0"/>
                        </a:spcBef>
                        <a:spcAft>
                          <a:spcPts val="0"/>
                        </a:spcAft>
                        <a:buNone/>
                      </a:pPr>
                      <a:r>
                        <a:rPr lang="en-US"/>
                        <a:t>doesn't</a:t>
                      </a:r>
                      <a:r>
                        <a:rPr lang="en-US"/>
                        <a:t> reply to comments </a:t>
                      </a:r>
                    </a:p>
                  </a:txBody>
                  <a:tcPr marL="91425" marR="91425" marT="91425" marB="91425"/>
                </a:tc>
                <a:tc>
                  <a:txBody>
                    <a:bodyPr/>
                    <a:p>
                      <a:pPr algn="l" indent="0" lvl="0" marL="0" rtl="0">
                        <a:spcBef>
                          <a:spcPts val="0"/>
                        </a:spcBef>
                        <a:spcAft>
                          <a:spcPts val="0"/>
                        </a:spcAft>
                        <a:buNone/>
                      </a:pPr>
                      <a:r>
                        <a:rPr lang="en-US"/>
                        <a:t>no comments </a:t>
                      </a:r>
                    </a:p>
                  </a:txBody>
                  <a:tcPr marL="91425" marR="91425" marT="91425" marB="91425"/>
                </a:tc>
              </a:tr>
              <a:tr h="381000">
                <a:tc>
                  <a:txBody>
                    <a:bodyPr/>
                    <a:p>
                      <a:pPr algn="l" indent="0" lvl="0" marL="0" rtl="0">
                        <a:spcBef>
                          <a:spcPts val="0"/>
                        </a:spcBef>
                        <a:spcAft>
                          <a:spcPts val="0"/>
                        </a:spcAft>
                        <a:buNone/>
                      </a:pPr>
                      <a:r>
                        <a:rPr lang="en-US"/>
                        <a:t>designs </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c>
                  <a:txBody>
                    <a:bodyPr/>
                    <a:p>
                      <a:pPr algn="l" indent="0" lvl="0" marL="0" rtl="0">
                        <a:spcBef>
                          <a:spcPts val="0"/>
                        </a:spcBef>
                        <a:spcAft>
                          <a:spcPts val="0"/>
                        </a:spcAft>
                        <a:buNone/>
                      </a:pPr>
                      <a:r>
                        <a:rPr lang="en-US"/>
                        <a:t>non </a:t>
                      </a:r>
                    </a:p>
                  </a:txBody>
                  <a:tcPr marL="91425" marR="91425" marT="91425" marB="91425"/>
                </a:tc>
              </a:tr>
              <a:tr h="381000">
                <a:tc>
                  <a:txBody>
                    <a:bodyPr/>
                    <a:p>
                      <a:pPr algn="l" indent="0" lvl="0" marL="0" rtl="0">
                        <a:spcBef>
                          <a:spcPts val="0"/>
                        </a:spcBef>
                        <a:spcAft>
                          <a:spcPts val="0"/>
                        </a:spcAft>
                        <a:buNone/>
                      </a:pPr>
                      <a:r>
                        <a:rPr lang="en-US"/>
                        <a:t>identity </a:t>
                      </a:r>
                    </a:p>
                  </a:txBody>
                  <a:tcPr marL="91425" marR="91425" marT="91425" marB="91425"/>
                </a:tc>
                <a:tc>
                  <a:txBody>
                    <a:bodyPr/>
                    <a:p>
                      <a:pPr algn="l" indent="0" lvl="0" marL="0" rtl="0">
                        <a:spcBef>
                          <a:spcPts val="0"/>
                        </a:spcBef>
                        <a:spcAft>
                          <a:spcPts val="0"/>
                        </a:spcAft>
                        <a:buNone/>
                      </a:pPr>
                      <a:r>
                        <a:t/>
                      </a:r>
                    </a:p>
                  </a:txBody>
                  <a:tcPr marL="91425" marR="91425" marT="91425" marB="91425"/>
                </a:tc>
                <a:tc>
                  <a:txBody>
                    <a:bodyPr/>
                    <a:p>
                      <a:pPr algn="l" indent="0" lvl="0" marL="0" rtl="0">
                        <a:spcBef>
                          <a:spcPts val="0"/>
                        </a:spcBef>
                        <a:spcAft>
                          <a:spcPts val="0"/>
                        </a:spcAft>
                        <a:buNone/>
                      </a:pPr>
                      <a:r>
                        <a:rPr lang="en-US"/>
                        <a:t>informative </a:t>
                      </a:r>
                    </a:p>
                  </a:txBody>
                  <a:tcPr marL="91425" marR="91425" marT="91425" marB="91425"/>
                </a:tc>
              </a:tr>
              <a:tr h="381000">
                <a:tc>
                  <a:txBody>
                    <a:bodyPr/>
                    <a:p>
                      <a:pPr algn="l" indent="0" lvl="0" marL="0" rtl="0">
                        <a:spcBef>
                          <a:spcPts val="0"/>
                        </a:spcBef>
                        <a:spcAft>
                          <a:spcPts val="0"/>
                        </a:spcAft>
                        <a:buNone/>
                      </a:pPr>
                      <a:r>
                        <a:rPr lang="en-US"/>
                        <a:t>strengths</a:t>
                      </a:r>
                      <a:r>
                        <a:rPr lang="en-US"/>
                        <a:t> </a:t>
                      </a:r>
                    </a:p>
                  </a:txBody>
                  <a:tcPr marL="91425" marR="91425" marT="91425" marB="91425"/>
                </a:tc>
                <a:tc>
                  <a:txBody>
                    <a:bodyPr/>
                    <a:p>
                      <a:pPr algn="l" indent="0" lvl="0" marL="0" rtl="0">
                        <a:spcBef>
                          <a:spcPts val="0"/>
                        </a:spcBef>
                        <a:spcAft>
                          <a:spcPts val="0"/>
                        </a:spcAft>
                        <a:buNone/>
                      </a:pPr>
                      <a:r>
                        <a:rPr lang="en-US"/>
                        <a:t>they post content that people want to see </a:t>
                      </a:r>
                    </a:p>
                  </a:txBody>
                  <a:tcPr marL="91425" marR="91425" marT="91425" marB="91425"/>
                </a:tc>
                <a:tc>
                  <a:txBody>
                    <a:bodyPr/>
                    <a:p>
                      <a:pPr algn="l" indent="0" lvl="0" marL="0" rtl="0">
                        <a:spcBef>
                          <a:spcPts val="0"/>
                        </a:spcBef>
                        <a:spcAft>
                          <a:spcPts val="0"/>
                        </a:spcAft>
                        <a:buNone/>
                      </a:pPr>
                      <a:r>
                        <a:rPr lang="en-US"/>
                        <a:t>posting regularly </a:t>
                      </a:r>
                    </a:p>
                  </a:txBody>
                  <a:tcPr marL="91425" marR="91425" marT="91425" marB="91425"/>
                </a:tc>
              </a:tr>
              <a:tr h="381000">
                <a:tc>
                  <a:txBody>
                    <a:bodyPr/>
                    <a:p>
                      <a:pPr algn="l" indent="0" lvl="0" marL="0" rtl="0">
                        <a:spcBef>
                          <a:spcPts val="0"/>
                        </a:spcBef>
                        <a:spcAft>
                          <a:spcPts val="0"/>
                        </a:spcAft>
                        <a:buNone/>
                      </a:pPr>
                      <a:r>
                        <a:rPr lang="en-US"/>
                        <a:t>weaknesses</a:t>
                      </a:r>
                      <a:r>
                        <a:rPr lang="en-US"/>
                        <a:t> </a:t>
                      </a:r>
                    </a:p>
                  </a:txBody>
                  <a:tcPr marL="91425" marR="91425" marT="91425" marB="91425"/>
                </a:tc>
                <a:tc>
                  <a:txBody>
                    <a:bodyPr/>
                    <a:p>
                      <a:pPr algn="l" indent="0" lvl="0" marL="0" rtl="0">
                        <a:spcBef>
                          <a:spcPts val="0"/>
                        </a:spcBef>
                        <a:spcAft>
                          <a:spcPts val="0"/>
                        </a:spcAft>
                        <a:buNone/>
                      </a:pPr>
                      <a:r>
                        <a:rPr lang="en-US"/>
                        <a:t>the content is not engaging </a:t>
                      </a:r>
                    </a:p>
                  </a:txBody>
                  <a:tcPr marL="91425" marR="91425" marT="91425" marB="91425"/>
                </a:tc>
                <a:tc>
                  <a:txBody>
                    <a:bodyPr/>
                    <a:p>
                      <a:pPr algn="l" indent="0" lvl="0" marL="0" rtl="0">
                        <a:spcBef>
                          <a:spcPts val="0"/>
                        </a:spcBef>
                        <a:spcAft>
                          <a:spcPts val="0"/>
                        </a:spcAft>
                        <a:buNone/>
                      </a:pPr>
                      <a:r>
                        <a:rPr lang="en-US"/>
                        <a:t>no reels and no trends content </a:t>
                      </a:r>
                    </a:p>
                  </a:txBody>
                  <a:tcPr marL="91425" marR="91425" marT="91425" marB="91425"/>
                </a:tc>
              </a:tr>
            </a:tbl>
          </a:graphicData>
        </a:graphic>
      </p:graphicFrame>
      <p:sp>
        <p:nvSpPr>
          <p:cNvPr id="1048820" name="Google Shape;196;g30a7f4720bd_3_55"/>
          <p:cNvSpPr txBox="1"/>
          <p:nvPr/>
        </p:nvSpPr>
        <p:spPr>
          <a:xfrm>
            <a:off x="952500" y="208100"/>
            <a:ext cx="15086700" cy="10392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6200" lang="en-US">
                <a:solidFill>
                  <a:srgbClr val="FFBC4F"/>
                </a:solidFill>
                <a:latin typeface="Roboto"/>
                <a:ea typeface="Roboto"/>
                <a:cs typeface="Roboto"/>
                <a:sym typeface="Roboto"/>
              </a:rPr>
              <a:t>C</a:t>
            </a:r>
            <a:r>
              <a:rPr sz="6200" lang="en-US">
                <a:solidFill>
                  <a:srgbClr val="FFBC4F"/>
                </a:solidFill>
                <a:latin typeface="Roboto"/>
                <a:ea typeface="Roboto"/>
                <a:cs typeface="Roboto"/>
                <a:sym typeface="Roboto"/>
              </a:rPr>
              <a:t>ompetitor analysis: </a:t>
            </a:r>
            <a:r>
              <a:rPr sz="6200" lang="en-US">
                <a:solidFill>
                  <a:srgbClr val="FFBC4F"/>
                </a:solidFill>
                <a:latin typeface="Roboto"/>
                <a:ea typeface="Roboto"/>
                <a:cs typeface="Roboto"/>
                <a:sym typeface="Roboto"/>
              </a:rPr>
              <a:t>Instagram</a:t>
            </a:r>
            <a:r>
              <a:rPr sz="6200" lang="en-US">
                <a:solidFill>
                  <a:srgbClr val="FFBC4F"/>
                </a:solidFill>
                <a:latin typeface="Roboto"/>
                <a:ea typeface="Roboto"/>
                <a:cs typeface="Roboto"/>
                <a:sym typeface="Roboto"/>
              </a:rPr>
              <a:t>  </a:t>
            </a:r>
            <a:endParaRPr sz="6200">
              <a:solidFill>
                <a:srgbClr val="FFBC4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5" name="Shape 200"/>
        <p:cNvGrpSpPr/>
        <p:nvPr/>
      </p:nvGrpSpPr>
      <p:grpSpPr>
        <a:xfrm>
          <a:off x="0" y="0"/>
          <a:ext cx="0" cy="0"/>
          <a:chOff x="0" y="0"/>
          <a:chExt cx="0" cy="0"/>
        </a:xfrm>
      </p:grpSpPr>
      <p:sp>
        <p:nvSpPr>
          <p:cNvPr id="1048823" name="Google Shape;201;g30a7f4720bd_3_61"/>
          <p:cNvSpPr txBox="1"/>
          <p:nvPr>
            <p:ph type="sldNum" idx="12"/>
          </p:nvPr>
        </p:nvSpPr>
        <p:spPr>
          <a:xfrm>
            <a:off x="13167361" y="9566910"/>
            <a:ext cx="4206300" cy="277200"/>
          </a:xfrm>
          <a:prstGeom prst="rect"/>
        </p:spPr>
        <p:txBody>
          <a:bodyPr anchor="t" anchorCtr="0" bIns="0" lIns="0" rIns="0" spcFirstLastPara="1" tIns="0" wrap="square">
            <a:spAutoFit/>
          </a:bodyPr>
          <a:p>
            <a:pPr algn="r" indent="0" lvl="0" marL="0" rtl="0">
              <a:spcBef>
                <a:spcPts val="0"/>
              </a:spcBef>
              <a:spcAft>
                <a:spcPts val="0"/>
              </a:spcAft>
              <a:buClr>
                <a:srgbClr val="000000"/>
              </a:buClr>
              <a:buFont typeface="Arial"/>
              <a:buNone/>
            </a:pPr>
            <a:fld id="{00000000-1234-1234-1234-123412341234}" type="slidenum">
              <a:rPr lang="en-US"/>
              <a:t>9</a:t>
            </a:fld>
          </a:p>
        </p:txBody>
      </p:sp>
      <p:graphicFrame>
        <p:nvGraphicFramePr>
          <p:cNvPr id="4194306" name="Google Shape;202;g30a7f4720bd_3_61"/>
          <p:cNvGraphicFramePr>
            <a:graphicFrameLocks/>
          </p:cNvGraphicFramePr>
          <p:nvPr/>
        </p:nvGraphicFramePr>
        <p:xfrm>
          <a:off x="952500" y="1333500"/>
          <a:ext cx="3000000" cy="3000000"/>
        </p:xfrm>
        <a:graphic>
          <a:graphicData uri="http://schemas.openxmlformats.org/drawingml/2006/table">
            <a:tbl>
              <a:tblPr>
                <a:noFill/>
                <a:tableStyleId>{141C9949-C324-460B-8416-0640C73CB699}</a:tableStyleId>
              </a:tblPr>
              <a:tblGrid>
                <a:gridCol w="5461000"/>
                <a:gridCol w="5461000"/>
                <a:gridCol w="5461000"/>
              </a:tblGrid>
              <a:tr h="381000">
                <a:tc>
                  <a:txBody>
                    <a:bodyPr/>
                    <a:p>
                      <a:pPr algn="l" indent="0" lvl="0" marL="0" rtl="0">
                        <a:spcBef>
                          <a:spcPts val="0"/>
                        </a:spcBef>
                        <a:spcAft>
                          <a:spcPts val="0"/>
                        </a:spcAft>
                        <a:buNone/>
                      </a:pPr>
                      <a:r>
                        <a:rPr lang="en-US"/>
                        <a:t>page name </a:t>
                      </a:r>
                    </a:p>
                  </a:txBody>
                  <a:tcPr marL="91425" marR="91425" marT="91425" marB="91425"/>
                </a:tc>
                <a:tc>
                  <a:txBody>
                    <a:bodyPr/>
                    <a:p>
                      <a:pPr algn="l" indent="0" lvl="0" marL="0" rtl="0">
                        <a:spcBef>
                          <a:spcPts val="0"/>
                        </a:spcBef>
                        <a:spcAft>
                          <a:spcPts val="0"/>
                        </a:spcAft>
                        <a:buClr>
                          <a:schemeClr val="dk1"/>
                        </a:buClr>
                        <a:buSzPts val="1100"/>
                        <a:buFont typeface="Arial"/>
                        <a:buNone/>
                      </a:pPr>
                      <a:r>
                        <a:rPr sz="1800" lang="en-US">
                          <a:solidFill>
                            <a:srgbClr val="FFBC4F"/>
                          </a:solidFill>
                        </a:rPr>
                        <a:t>smsma book store </a:t>
                      </a:r>
                    </a:p>
                  </a:txBody>
                  <a:tcPr marL="91425" marR="91425" marT="91425" marB="91425"/>
                </a:tc>
                <a:tc>
                  <a:txBody>
                    <a:bodyPr/>
                    <a:p>
                      <a:pPr algn="l" indent="0" lvl="0" marL="0" rtl="0">
                        <a:spcBef>
                          <a:spcPts val="0"/>
                        </a:spcBef>
                        <a:spcAft>
                          <a:spcPts val="0"/>
                        </a:spcAft>
                        <a:buClr>
                          <a:schemeClr val="dk1"/>
                        </a:buClr>
                        <a:buSzPts val="1100"/>
                        <a:buFont typeface="Arial"/>
                        <a:buNone/>
                      </a:pPr>
                      <a:r>
                        <a:rPr sz="1800" lang="en-US">
                          <a:solidFill>
                            <a:srgbClr val="FFBC4F"/>
                          </a:solidFill>
                        </a:rPr>
                        <a:t>aseer elkotob </a:t>
                      </a:r>
                    </a:p>
                  </a:txBody>
                  <a:tcPr marL="91425" marR="91425" marT="91425" marB="91425"/>
                </a:tc>
              </a:tr>
              <a:tr h="381000">
                <a:tc>
                  <a:txBody>
                    <a:bodyPr/>
                    <a:p>
                      <a:pPr algn="l" indent="0" lvl="0" marL="0" rtl="0">
                        <a:spcBef>
                          <a:spcPts val="0"/>
                        </a:spcBef>
                        <a:spcAft>
                          <a:spcPts val="0"/>
                        </a:spcAft>
                        <a:buNone/>
                      </a:pPr>
                      <a:r>
                        <a:rPr lang="en-US"/>
                        <a:t>followers </a:t>
                      </a:r>
                    </a:p>
                  </a:txBody>
                  <a:tcPr marL="91425" marR="91425" marT="91425" marB="91425"/>
                </a:tc>
                <a:tc>
                  <a:txBody>
                    <a:bodyPr/>
                    <a:p>
                      <a:pPr algn="l" indent="0" lvl="0" marL="0" rtl="0">
                        <a:spcBef>
                          <a:spcPts val="0"/>
                        </a:spcBef>
                        <a:spcAft>
                          <a:spcPts val="0"/>
                        </a:spcAft>
                        <a:buNone/>
                      </a:pPr>
                      <a:r>
                        <a:rPr lang="en-US"/>
                        <a:t>19.7 k </a:t>
                      </a:r>
                    </a:p>
                  </a:txBody>
                  <a:tcPr marL="91425" marR="91425" marT="91425" marB="91425"/>
                </a:tc>
                <a:tc>
                  <a:txBody>
                    <a:bodyPr/>
                    <a:p>
                      <a:pPr algn="l" indent="0" lvl="0" marL="0" rtl="0">
                        <a:spcBef>
                          <a:spcPts val="0"/>
                        </a:spcBef>
                        <a:spcAft>
                          <a:spcPts val="0"/>
                        </a:spcAft>
                        <a:buNone/>
                      </a:pPr>
                      <a:r>
                        <a:rPr lang="en-US"/>
                        <a:t>269.9 k </a:t>
                      </a:r>
                    </a:p>
                  </a:txBody>
                  <a:tcPr marL="91425" marR="91425" marT="91425" marB="91425"/>
                </a:tc>
              </a:tr>
              <a:tr h="381000">
                <a:tc>
                  <a:txBody>
                    <a:bodyPr/>
                    <a:p>
                      <a:pPr algn="l" indent="0" lvl="0" marL="0" rtl="0">
                        <a:spcBef>
                          <a:spcPts val="0"/>
                        </a:spcBef>
                        <a:spcAft>
                          <a:spcPts val="0"/>
                        </a:spcAft>
                        <a:buNone/>
                      </a:pPr>
                      <a:r>
                        <a:rPr lang="en-US"/>
                        <a:t>description </a:t>
                      </a:r>
                    </a:p>
                  </a:txBody>
                  <a:tcPr marL="91425" marR="91425" marT="91425" marB="91425"/>
                </a:tc>
                <a:tc>
                  <a:txBody>
                    <a:bodyPr/>
                    <a:p>
                      <a:pPr algn="l" indent="0" lvl="0" marL="0" rtl="0">
                        <a:spcBef>
                          <a:spcPts val="0"/>
                        </a:spcBef>
                        <a:spcAft>
                          <a:spcPts val="0"/>
                        </a:spcAft>
                        <a:buNone/>
                      </a:pPr>
                      <a:r>
                        <a:rPr lang="en-US"/>
                        <a:t>all original books </a:t>
                      </a:r>
                    </a:p>
                  </a:txBody>
                  <a:tcPr marL="91425" marR="91425" marT="91425" marB="91425"/>
                </a:tc>
                <a:tc>
                  <a:txBody>
                    <a:bodyPr/>
                    <a:p>
                      <a:pPr algn="r" indent="0" lvl="0" marL="0" rtl="1">
                        <a:spcBef>
                          <a:spcPts val="0"/>
                        </a:spcBef>
                        <a:spcAft>
                          <a:spcPts val="0"/>
                        </a:spcAft>
                        <a:buNone/>
                      </a:pPr>
                      <a:r>
                        <a:rPr lang="en-US"/>
                        <a:t>نضيف حياة جديدة للكتب </a:t>
                      </a:r>
                    </a:p>
                  </a:txBody>
                  <a:tcPr marL="91425" marR="91425" marT="91425" marB="91425"/>
                </a:tc>
              </a:tr>
              <a:tr h="381000">
                <a:tc>
                  <a:txBody>
                    <a:bodyPr/>
                    <a:p>
                      <a:pPr algn="l" indent="0" lvl="0" marL="0" rtl="0">
                        <a:spcBef>
                          <a:spcPts val="0"/>
                        </a:spcBef>
                        <a:spcAft>
                          <a:spcPts val="0"/>
                        </a:spcAft>
                        <a:buNone/>
                      </a:pPr>
                      <a:r>
                        <a:rPr lang="en-US"/>
                        <a:t>links </a:t>
                      </a:r>
                    </a:p>
                  </a:txBody>
                  <a:tcPr marL="91425" marR="91425" marT="91425" marB="91425"/>
                </a:tc>
                <a:tc>
                  <a:txBody>
                    <a:bodyPr/>
                    <a:p>
                      <a:pPr algn="l" indent="0" lvl="0" marL="0" rtl="0">
                        <a:spcBef>
                          <a:spcPts val="0"/>
                        </a:spcBef>
                        <a:spcAft>
                          <a:spcPts val="0"/>
                        </a:spcAft>
                        <a:buNone/>
                      </a:pPr>
                      <a:r>
                        <a:rPr lang="en-US"/>
                        <a:t>link to a website and insta </a:t>
                      </a:r>
                    </a:p>
                  </a:txBody>
                  <a:tcPr marL="91425" marR="91425" marT="91425" marB="91425"/>
                </a:tc>
                <a:tc>
                  <a:txBody>
                    <a:bodyPr/>
                    <a:p>
                      <a:pPr algn="l" indent="0" lvl="0" marL="0" rtl="0">
                        <a:spcBef>
                          <a:spcPts val="0"/>
                        </a:spcBef>
                        <a:spcAft>
                          <a:spcPts val="0"/>
                        </a:spcAft>
                        <a:buNone/>
                      </a:pPr>
                      <a:r>
                        <a:rPr lang="en-US"/>
                        <a:t>link to their website </a:t>
                      </a:r>
                    </a:p>
                  </a:txBody>
                  <a:tcPr marL="91425" marR="91425" marT="91425" marB="91425"/>
                </a:tc>
              </a:tr>
              <a:tr h="381000">
                <a:tc>
                  <a:txBody>
                    <a:bodyPr/>
                    <a:p>
                      <a:pPr algn="l" indent="0" lvl="0" marL="0" rtl="0">
                        <a:spcBef>
                          <a:spcPts val="0"/>
                        </a:spcBef>
                        <a:spcAft>
                          <a:spcPts val="0"/>
                        </a:spcAft>
                        <a:buNone/>
                      </a:pPr>
                      <a:r>
                        <a:rPr lang="en-US"/>
                        <a:t>playlist </a:t>
                      </a:r>
                    </a:p>
                  </a:txBody>
                  <a:tcPr marL="91425" marR="91425" marT="91425" marB="91425"/>
                </a:tc>
                <a:tc>
                  <a:txBody>
                    <a:bodyPr/>
                    <a:p>
                      <a:pPr algn="l" indent="0" lvl="0" marL="0" rtl="0">
                        <a:spcBef>
                          <a:spcPts val="0"/>
                        </a:spcBef>
                        <a:spcAft>
                          <a:spcPts val="0"/>
                        </a:spcAft>
                        <a:buNone/>
                      </a:pPr>
                      <a:r>
                        <a:rPr lang="en-US"/>
                        <a:t>offers and unboxing and saudi orders and terror books </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r>
              <a:tr h="381000">
                <a:tc>
                  <a:txBody>
                    <a:bodyPr/>
                    <a:p>
                      <a:pPr algn="l" indent="0" lvl="0" marL="0" rtl="0">
                        <a:spcBef>
                          <a:spcPts val="0"/>
                        </a:spcBef>
                        <a:spcAft>
                          <a:spcPts val="0"/>
                        </a:spcAft>
                        <a:buNone/>
                      </a:pPr>
                      <a:r>
                        <a:rPr lang="en-US"/>
                        <a:t>pinned reels </a:t>
                      </a:r>
                    </a:p>
                  </a:txBody>
                  <a:tcPr marL="91425" marR="91425" marT="91425" marB="91425"/>
                </a:tc>
                <a:tc>
                  <a:txBody>
                    <a:bodyPr/>
                    <a:p>
                      <a:pPr algn="l" indent="0" lvl="0" marL="0" rtl="0">
                        <a:spcBef>
                          <a:spcPts val="0"/>
                        </a:spcBef>
                        <a:spcAft>
                          <a:spcPts val="0"/>
                        </a:spcAft>
                        <a:buNone/>
                      </a:pPr>
                      <a:r>
                        <a:rPr lang="en-US"/>
                        <a:t>why to but fom them </a:t>
                      </a:r>
                    </a:p>
                  </a:txBody>
                  <a:tcPr marL="91425" marR="91425" marT="91425" marB="91425"/>
                </a:tc>
                <a:tc>
                  <a:txBody>
                    <a:bodyPr/>
                    <a:p>
                      <a:pPr algn="l" indent="0" lvl="0" marL="0" rtl="0">
                        <a:spcBef>
                          <a:spcPts val="0"/>
                        </a:spcBef>
                        <a:spcAft>
                          <a:spcPts val="0"/>
                        </a:spcAft>
                        <a:buNone/>
                      </a:pPr>
                      <a:r>
                        <a:rPr lang="en-US"/>
                        <a:t>their most viral videos </a:t>
                      </a:r>
                    </a:p>
                  </a:txBody>
                  <a:tcPr marL="91425" marR="91425" marT="91425" marB="91425"/>
                </a:tc>
              </a:tr>
              <a:tr h="381000">
                <a:tc>
                  <a:txBody>
                    <a:bodyPr/>
                    <a:p>
                      <a:pPr algn="l" indent="0" lvl="0" marL="0" rtl="0">
                        <a:spcBef>
                          <a:spcPts val="0"/>
                        </a:spcBef>
                        <a:spcAft>
                          <a:spcPts val="0"/>
                        </a:spcAft>
                        <a:buNone/>
                      </a:pPr>
                      <a:r>
                        <a:rPr lang="en-US"/>
                        <a:t>posting frequency </a:t>
                      </a:r>
                    </a:p>
                  </a:txBody>
                  <a:tcPr marL="91425" marR="91425" marT="91425" marB="91425"/>
                </a:tc>
                <a:tc>
                  <a:txBody>
                    <a:bodyPr/>
                    <a:p>
                      <a:pPr algn="l" indent="0" lvl="0" marL="0" rtl="0">
                        <a:spcBef>
                          <a:spcPts val="0"/>
                        </a:spcBef>
                        <a:spcAft>
                          <a:spcPts val="0"/>
                        </a:spcAft>
                        <a:buNone/>
                      </a:pPr>
                      <a:r>
                        <a:rPr lang="en-US"/>
                        <a:t>8 posts a day </a:t>
                      </a:r>
                    </a:p>
                  </a:txBody>
                  <a:tcPr marL="91425" marR="91425" marT="91425" marB="91425"/>
                </a:tc>
                <a:tc>
                  <a:txBody>
                    <a:bodyPr/>
                    <a:p>
                      <a:pPr algn="l" indent="0" lvl="0" marL="0" rtl="0">
                        <a:spcBef>
                          <a:spcPts val="0"/>
                        </a:spcBef>
                        <a:spcAft>
                          <a:spcPts val="0"/>
                        </a:spcAft>
                        <a:buNone/>
                      </a:pPr>
                      <a:r>
                        <a:rPr lang="en-US"/>
                        <a:t>one post per day </a:t>
                      </a:r>
                    </a:p>
                  </a:txBody>
                  <a:tcPr marL="91425" marR="91425" marT="91425" marB="91425"/>
                </a:tc>
              </a:tr>
              <a:tr h="381000">
                <a:tc>
                  <a:txBody>
                    <a:bodyPr/>
                    <a:p>
                      <a:pPr algn="l" indent="0" lvl="0" marL="0" rtl="0">
                        <a:spcBef>
                          <a:spcPts val="0"/>
                        </a:spcBef>
                        <a:spcAft>
                          <a:spcPts val="0"/>
                        </a:spcAft>
                        <a:buNone/>
                      </a:pPr>
                      <a:r>
                        <a:rPr lang="en-US"/>
                        <a:t>average likes </a:t>
                      </a:r>
                    </a:p>
                  </a:txBody>
                  <a:tcPr marL="91425" marR="91425" marT="91425" marB="91425"/>
                </a:tc>
                <a:tc>
                  <a:txBody>
                    <a:bodyPr/>
                    <a:p>
                      <a:pPr algn="l" indent="0" lvl="0" marL="0" rtl="0">
                        <a:spcBef>
                          <a:spcPts val="0"/>
                        </a:spcBef>
                        <a:spcAft>
                          <a:spcPts val="0"/>
                        </a:spcAft>
                        <a:buNone/>
                      </a:pPr>
                      <a:r>
                        <a:rPr lang="en-US"/>
                        <a:t>180 likes per post </a:t>
                      </a:r>
                    </a:p>
                  </a:txBody>
                  <a:tcPr marL="91425" marR="91425" marT="91425" marB="91425"/>
                </a:tc>
                <a:tc>
                  <a:txBody>
                    <a:bodyPr/>
                    <a:p>
                      <a:pPr algn="l" indent="0" lvl="0" marL="0" rtl="0">
                        <a:spcBef>
                          <a:spcPts val="0"/>
                        </a:spcBef>
                        <a:spcAft>
                          <a:spcPts val="0"/>
                        </a:spcAft>
                        <a:buNone/>
                      </a:pPr>
                      <a:r>
                        <a:rPr lang="en-US"/>
                        <a:t>29 perpost </a:t>
                      </a:r>
                    </a:p>
                  </a:txBody>
                  <a:tcPr marL="91425" marR="91425" marT="91425" marB="91425"/>
                </a:tc>
              </a:tr>
              <a:tr h="381000">
                <a:tc>
                  <a:txBody>
                    <a:bodyPr/>
                    <a:p>
                      <a:pPr algn="l" indent="0" lvl="0" marL="0" rtl="0">
                        <a:spcBef>
                          <a:spcPts val="0"/>
                        </a:spcBef>
                        <a:spcAft>
                          <a:spcPts val="0"/>
                        </a:spcAft>
                        <a:buNone/>
                      </a:pPr>
                      <a:r>
                        <a:rPr lang="en-US"/>
                        <a:t>average views </a:t>
                      </a:r>
                    </a:p>
                  </a:txBody>
                  <a:tcPr marL="91425" marR="91425" marT="91425" marB="91425"/>
                </a:tc>
                <a:tc>
                  <a:txBody>
                    <a:bodyPr/>
                    <a:p>
                      <a:pPr algn="l" indent="0" lvl="0" marL="0" rtl="0">
                        <a:spcBef>
                          <a:spcPts val="0"/>
                        </a:spcBef>
                        <a:spcAft>
                          <a:spcPts val="0"/>
                        </a:spcAft>
                        <a:buNone/>
                      </a:pPr>
                      <a:r>
                        <a:rPr lang="en-US"/>
                        <a:t>3200 views per post </a:t>
                      </a:r>
                    </a:p>
                  </a:txBody>
                  <a:tcPr marL="91425" marR="91425" marT="91425" marB="91425"/>
                </a:tc>
                <a:tc>
                  <a:txBody>
                    <a:bodyPr/>
                    <a:p>
                      <a:pPr algn="l" indent="0" lvl="0" marL="0" rtl="0">
                        <a:spcBef>
                          <a:spcPts val="0"/>
                        </a:spcBef>
                        <a:spcAft>
                          <a:spcPts val="0"/>
                        </a:spcAft>
                        <a:buNone/>
                      </a:pPr>
                      <a:r>
                        <a:rPr lang="en-US"/>
                        <a:t>1.3 k </a:t>
                      </a:r>
                    </a:p>
                  </a:txBody>
                  <a:tcPr marL="91425" marR="91425" marT="91425" marB="91425"/>
                </a:tc>
              </a:tr>
              <a:tr h="381000">
                <a:tc>
                  <a:txBody>
                    <a:bodyPr/>
                    <a:p>
                      <a:pPr algn="l" indent="0" lvl="0" marL="0" rtl="0">
                        <a:spcBef>
                          <a:spcPts val="0"/>
                        </a:spcBef>
                        <a:spcAft>
                          <a:spcPts val="0"/>
                        </a:spcAft>
                        <a:buNone/>
                      </a:pPr>
                      <a:r>
                        <a:rPr lang="en-US"/>
                        <a:t>average shares </a:t>
                      </a:r>
                    </a:p>
                  </a:txBody>
                  <a:tcPr marL="91425" marR="91425" marT="91425" marB="91425"/>
                </a:tc>
                <a:tc>
                  <a:txBody>
                    <a:bodyPr/>
                    <a:p>
                      <a:pPr algn="l" indent="0" lvl="0" marL="0" rtl="0">
                        <a:spcBef>
                          <a:spcPts val="0"/>
                        </a:spcBef>
                        <a:spcAft>
                          <a:spcPts val="0"/>
                        </a:spcAft>
                        <a:buNone/>
                      </a:pPr>
                      <a:r>
                        <a:rPr lang="en-US"/>
                        <a:t>33 shares per post </a:t>
                      </a:r>
                    </a:p>
                  </a:txBody>
                  <a:tcPr marL="91425" marR="91425" marT="91425" marB="91425"/>
                </a:tc>
                <a:tc>
                  <a:txBody>
                    <a:bodyPr/>
                    <a:p>
                      <a:pPr algn="l" indent="0" lvl="0" marL="0" rtl="0">
                        <a:spcBef>
                          <a:spcPts val="0"/>
                        </a:spcBef>
                        <a:spcAft>
                          <a:spcPts val="0"/>
                        </a:spcAft>
                        <a:buNone/>
                      </a:pPr>
                      <a:r>
                        <a:rPr lang="en-US"/>
                        <a:t>one per post </a:t>
                      </a:r>
                    </a:p>
                  </a:txBody>
                  <a:tcPr marL="91425" marR="91425" marT="91425" marB="91425"/>
                </a:tc>
              </a:tr>
              <a:tr h="381000">
                <a:tc>
                  <a:txBody>
                    <a:bodyPr/>
                    <a:p>
                      <a:pPr algn="l" indent="0" lvl="0" marL="0" rtl="0">
                        <a:spcBef>
                          <a:spcPts val="0"/>
                        </a:spcBef>
                        <a:spcAft>
                          <a:spcPts val="0"/>
                        </a:spcAft>
                        <a:buNone/>
                      </a:pPr>
                      <a:r>
                        <a:rPr lang="en-US"/>
                        <a:t>average saves </a:t>
                      </a:r>
                    </a:p>
                  </a:txBody>
                  <a:tcPr marL="91425" marR="91425" marT="91425" marB="91425"/>
                </a:tc>
                <a:tc>
                  <a:txBody>
                    <a:bodyPr/>
                    <a:p>
                      <a:pPr algn="l" indent="0" lvl="0" marL="0" rtl="0">
                        <a:spcBef>
                          <a:spcPts val="0"/>
                        </a:spcBef>
                        <a:spcAft>
                          <a:spcPts val="0"/>
                        </a:spcAft>
                        <a:buNone/>
                      </a:pPr>
                      <a:r>
                        <a:rPr lang="en-US"/>
                        <a:t>22 shares per post </a:t>
                      </a:r>
                    </a:p>
                  </a:txBody>
                  <a:tcPr marL="91425" marR="91425" marT="91425" marB="91425"/>
                </a:tc>
                <a:tc>
                  <a:txBody>
                    <a:bodyPr/>
                    <a:p>
                      <a:pPr algn="l" indent="0" lvl="0" marL="0" rtl="0">
                        <a:spcBef>
                          <a:spcPts val="0"/>
                        </a:spcBef>
                        <a:spcAft>
                          <a:spcPts val="0"/>
                        </a:spcAft>
                        <a:buNone/>
                      </a:pPr>
                      <a:r>
                        <a:rPr lang="en-US"/>
                        <a:t>about 4 saves per post </a:t>
                      </a:r>
                    </a:p>
                  </a:txBody>
                  <a:tcPr marL="91425" marR="91425" marT="91425" marB="91425"/>
                </a:tc>
              </a:tr>
              <a:tr h="381000">
                <a:tc>
                  <a:txBody>
                    <a:bodyPr/>
                    <a:p>
                      <a:pPr algn="l" indent="0" lvl="0" marL="0" rtl="0">
                        <a:spcBef>
                          <a:spcPts val="0"/>
                        </a:spcBef>
                        <a:spcAft>
                          <a:spcPts val="0"/>
                        </a:spcAft>
                        <a:buNone/>
                      </a:pPr>
                      <a:r>
                        <a:rPr lang="en-US"/>
                        <a:t>type of content </a:t>
                      </a:r>
                    </a:p>
                  </a:txBody>
                  <a:tcPr marL="91425" marR="91425" marT="91425" marB="91425"/>
                </a:tc>
                <a:tc>
                  <a:txBody>
                    <a:bodyPr/>
                    <a:p>
                      <a:pPr algn="l" indent="0" lvl="0" marL="0" rtl="0">
                        <a:spcBef>
                          <a:spcPts val="0"/>
                        </a:spcBef>
                        <a:spcAft>
                          <a:spcPts val="0"/>
                        </a:spcAft>
                        <a:buNone/>
                      </a:pPr>
                      <a:r>
                        <a:rPr lang="en-US"/>
                        <a:t>mainly promotional </a:t>
                      </a:r>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promotional </a:t>
                      </a:r>
                    </a:p>
                  </a:txBody>
                  <a:tcPr marL="91425" marR="91425" marT="91425" marB="91425"/>
                </a:tc>
              </a:tr>
              <a:tr h="381000">
                <a:tc>
                  <a:txBody>
                    <a:bodyPr/>
                    <a:p>
                      <a:pPr algn="l" indent="0" lvl="0" marL="0" rtl="0">
                        <a:spcBef>
                          <a:spcPts val="0"/>
                        </a:spcBef>
                        <a:spcAft>
                          <a:spcPts val="0"/>
                        </a:spcAft>
                        <a:buNone/>
                      </a:pPr>
                      <a:r>
                        <a:rPr lang="en-US"/>
                        <a:t>tone of voice </a:t>
                      </a:r>
                    </a:p>
                  </a:txBody>
                  <a:tcPr marL="91425" marR="91425" marT="91425" marB="91425"/>
                </a:tc>
                <a:tc>
                  <a:txBody>
                    <a:bodyPr/>
                    <a:p>
                      <a:pPr algn="l" indent="0" lvl="0" marL="0" rtl="0">
                        <a:spcBef>
                          <a:spcPts val="0"/>
                        </a:spcBef>
                        <a:spcAft>
                          <a:spcPts val="0"/>
                        </a:spcAft>
                        <a:buNone/>
                      </a:pPr>
                      <a:r>
                        <a:rPr lang="en-US"/>
                        <a:t>trust worthy and authentic </a:t>
                      </a:r>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persuasive </a:t>
                      </a:r>
                    </a:p>
                  </a:txBody>
                  <a:tcPr marL="91425" marR="91425" marT="91425" marB="91425"/>
                </a:tc>
              </a:tr>
              <a:tr h="381000">
                <a:tc>
                  <a:txBody>
                    <a:bodyPr/>
                    <a:p>
                      <a:pPr algn="l" indent="0" lvl="0" marL="0" rtl="0">
                        <a:spcBef>
                          <a:spcPts val="0"/>
                        </a:spcBef>
                        <a:spcAft>
                          <a:spcPts val="0"/>
                        </a:spcAft>
                        <a:buNone/>
                      </a:pPr>
                      <a:r>
                        <a:rPr lang="en-US"/>
                        <a:t>CTA  </a:t>
                      </a:r>
                    </a:p>
                  </a:txBody>
                  <a:tcPr marL="91425" marR="91425" marT="91425" marB="91425"/>
                </a:tc>
                <a:tc>
                  <a:txBody>
                    <a:bodyPr/>
                    <a:p>
                      <a:pPr algn="l" indent="0" lvl="0" marL="0" rtl="0">
                        <a:spcBef>
                          <a:spcPts val="0"/>
                        </a:spcBef>
                        <a:spcAft>
                          <a:spcPts val="0"/>
                        </a:spcAft>
                        <a:buNone/>
                      </a:pPr>
                      <a:r>
                        <a:t/>
                      </a:r>
                    </a:p>
                  </a:txBody>
                  <a:tcPr marL="91425" marR="91425" marT="91425" marB="91425"/>
                </a:tc>
                <a:tc>
                  <a:txBody>
                    <a:bodyPr/>
                    <a:p>
                      <a:pPr algn="l" indent="0" lvl="0" marL="0" rtl="0">
                        <a:spcBef>
                          <a:spcPts val="0"/>
                        </a:spcBef>
                        <a:spcAft>
                          <a:spcPts val="0"/>
                        </a:spcAft>
                        <a:buNone/>
                      </a:pPr>
                      <a:r>
                        <a:t/>
                      </a:r>
                    </a:p>
                  </a:txBody>
                  <a:tcPr marL="91425" marR="91425" marT="91425" marB="91425"/>
                </a:tc>
              </a:tr>
              <a:tr h="381000">
                <a:tc>
                  <a:txBody>
                    <a:bodyPr/>
                    <a:p>
                      <a:pPr algn="l" indent="0" lvl="0" marL="0" rtl="0">
                        <a:spcBef>
                          <a:spcPts val="0"/>
                        </a:spcBef>
                        <a:spcAft>
                          <a:spcPts val="0"/>
                        </a:spcAft>
                        <a:buNone/>
                      </a:pPr>
                      <a:r>
                        <a:rPr lang="en-US"/>
                        <a:t>replies to comments </a:t>
                      </a:r>
                    </a:p>
                  </a:txBody>
                  <a:tcPr marL="91425" marR="91425" marT="91425" marB="91425"/>
                </a:tc>
                <a:tc>
                  <a:txBody>
                    <a:bodyPr/>
                    <a:p>
                      <a:pPr algn="l" indent="0" lvl="0" marL="0" rtl="0">
                        <a:spcBef>
                          <a:spcPts val="0"/>
                        </a:spcBef>
                        <a:spcAft>
                          <a:spcPts val="0"/>
                        </a:spcAft>
                        <a:buNone/>
                      </a:pPr>
                      <a:r>
                        <a:rPr lang="en-US"/>
                        <a:t>professional and engaging comments </a:t>
                      </a:r>
                    </a:p>
                  </a:txBody>
                  <a:tcPr marL="91425" marR="91425" marT="91425" marB="91425"/>
                </a:tc>
                <a:tc>
                  <a:txBody>
                    <a:bodyPr/>
                    <a:p>
                      <a:pPr algn="l" indent="0" lvl="0" marL="0" rtl="0">
                        <a:spcBef>
                          <a:spcPts val="0"/>
                        </a:spcBef>
                        <a:spcAft>
                          <a:spcPts val="0"/>
                        </a:spcAft>
                        <a:buClr>
                          <a:schemeClr val="dk1"/>
                        </a:buClr>
                        <a:buSzPts val="1100"/>
                        <a:buFont typeface="Arial"/>
                        <a:buNone/>
                      </a:pPr>
                      <a:r>
                        <a:rPr lang="en-US">
                          <a:solidFill>
                            <a:schemeClr val="dk1"/>
                          </a:solidFill>
                        </a:rPr>
                        <a:t>no replies </a:t>
                      </a:r>
                    </a:p>
                  </a:txBody>
                  <a:tcPr marL="91425" marR="91425" marT="91425" marB="91425"/>
                </a:tc>
              </a:tr>
              <a:tr h="381000">
                <a:tc>
                  <a:txBody>
                    <a:bodyPr/>
                    <a:p>
                      <a:pPr algn="l" indent="0" lvl="0" marL="0" rtl="0">
                        <a:spcBef>
                          <a:spcPts val="0"/>
                        </a:spcBef>
                        <a:spcAft>
                          <a:spcPts val="0"/>
                        </a:spcAft>
                        <a:buNone/>
                      </a:pPr>
                      <a:r>
                        <a:rPr lang="en-US"/>
                        <a:t>designs </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c>
                  <a:txBody>
                    <a:bodyPr/>
                    <a:p>
                      <a:pPr algn="l" indent="0" lvl="0" marL="0" rtl="0">
                        <a:spcBef>
                          <a:spcPts val="0"/>
                        </a:spcBef>
                        <a:spcAft>
                          <a:spcPts val="0"/>
                        </a:spcAft>
                        <a:buNone/>
                      </a:pPr>
                      <a:r>
                        <a:rPr lang="en-US"/>
                        <a:t>non</a:t>
                      </a:r>
                    </a:p>
                  </a:txBody>
                  <a:tcPr marL="91425" marR="91425" marT="91425" marB="91425"/>
                </a:tc>
              </a:tr>
              <a:tr h="381000">
                <a:tc>
                  <a:txBody>
                    <a:bodyPr/>
                    <a:p>
                      <a:pPr algn="l" indent="0" lvl="0" marL="0" rtl="0">
                        <a:spcBef>
                          <a:spcPts val="0"/>
                        </a:spcBef>
                        <a:spcAft>
                          <a:spcPts val="0"/>
                        </a:spcAft>
                        <a:buNone/>
                      </a:pPr>
                      <a:r>
                        <a:rPr lang="en-US"/>
                        <a:t>identity</a:t>
                      </a:r>
                      <a:r>
                        <a:rPr lang="en-US"/>
                        <a:t> </a:t>
                      </a:r>
                    </a:p>
                  </a:txBody>
                  <a:tcPr marL="91425" marR="91425" marT="91425" marB="91425"/>
                </a:tc>
                <a:tc>
                  <a:txBody>
                    <a:bodyPr/>
                    <a:p>
                      <a:pPr algn="l" indent="0" lvl="0" marL="0" rtl="0">
                        <a:spcBef>
                          <a:spcPts val="0"/>
                        </a:spcBef>
                        <a:spcAft>
                          <a:spcPts val="0"/>
                        </a:spcAft>
                        <a:buNone/>
                      </a:pPr>
                      <a:r>
                        <a:rPr lang="en-US"/>
                        <a:t>authentic warm identity </a:t>
                      </a:r>
                    </a:p>
                  </a:txBody>
                  <a:tcPr marL="91425" marR="91425" marT="91425" marB="91425"/>
                </a:tc>
                <a:tc>
                  <a:txBody>
                    <a:bodyPr/>
                    <a:p>
                      <a:pPr algn="l" indent="0" lvl="0" marL="0" rtl="0">
                        <a:spcBef>
                          <a:spcPts val="0"/>
                        </a:spcBef>
                        <a:spcAft>
                          <a:spcPts val="0"/>
                        </a:spcAft>
                        <a:buNone/>
                      </a:pPr>
                      <a:r>
                        <a:rPr lang="en-US"/>
                        <a:t>authentic </a:t>
                      </a:r>
                    </a:p>
                  </a:txBody>
                  <a:tcPr marL="91425" marR="91425" marT="91425" marB="91425"/>
                </a:tc>
              </a:tr>
              <a:tr h="381000">
                <a:tc>
                  <a:txBody>
                    <a:bodyPr/>
                    <a:p>
                      <a:pPr algn="l" indent="0" lvl="0" marL="0" rtl="0">
                        <a:spcBef>
                          <a:spcPts val="0"/>
                        </a:spcBef>
                        <a:spcAft>
                          <a:spcPts val="0"/>
                        </a:spcAft>
                        <a:buNone/>
                      </a:pPr>
                      <a:r>
                        <a:rPr lang="en-US"/>
                        <a:t>strengths </a:t>
                      </a:r>
                    </a:p>
                  </a:txBody>
                  <a:tcPr marL="91425" marR="91425" marT="91425" marB="91425"/>
                </a:tc>
                <a:tc>
                  <a:txBody>
                    <a:bodyPr/>
                    <a:p>
                      <a:pPr algn="l" indent="0" lvl="0" marL="0" rtl="0">
                        <a:spcBef>
                          <a:spcPts val="0"/>
                        </a:spcBef>
                        <a:spcAft>
                          <a:spcPts val="0"/>
                        </a:spcAft>
                        <a:buNone/>
                      </a:pPr>
                      <a:r>
                        <a:rPr lang="en-US"/>
                        <a:t>they have loyal customers and good influencer marketing posts </a:t>
                      </a:r>
                    </a:p>
                  </a:txBody>
                  <a:tcPr marL="91425" marR="91425" marT="91425" marB="91425"/>
                </a:tc>
                <a:tc>
                  <a:txBody>
                    <a:bodyPr/>
                    <a:p>
                      <a:pPr algn="l" indent="0" lvl="0" marL="0" rtl="0">
                        <a:spcBef>
                          <a:spcPts val="0"/>
                        </a:spcBef>
                        <a:spcAft>
                          <a:spcPts val="0"/>
                        </a:spcAft>
                        <a:buNone/>
                      </a:pPr>
                      <a:r>
                        <a:rPr lang="en-US"/>
                        <a:t>they have stong and well established social media presence </a:t>
                      </a:r>
                    </a:p>
                  </a:txBody>
                  <a:tcPr marL="91425" marR="91425" marT="91425" marB="91425"/>
                </a:tc>
              </a:tr>
              <a:tr h="381000">
                <a:tc>
                  <a:txBody>
                    <a:bodyPr/>
                    <a:p>
                      <a:pPr algn="l" indent="0" lvl="0" marL="0" rtl="0">
                        <a:spcBef>
                          <a:spcPts val="0"/>
                        </a:spcBef>
                        <a:spcAft>
                          <a:spcPts val="0"/>
                        </a:spcAft>
                        <a:buNone/>
                      </a:pPr>
                      <a:r>
                        <a:rPr lang="en-US"/>
                        <a:t>weakenesses </a:t>
                      </a:r>
                    </a:p>
                  </a:txBody>
                  <a:tcPr marL="91425" marR="91425" marT="91425" marB="91425"/>
                </a:tc>
                <a:tc>
                  <a:txBody>
                    <a:bodyPr/>
                    <a:p>
                      <a:pPr algn="l" indent="0" lvl="0" marL="0" rtl="0">
                        <a:spcBef>
                          <a:spcPts val="0"/>
                        </a:spcBef>
                        <a:spcAft>
                          <a:spcPts val="0"/>
                        </a:spcAft>
                        <a:buNone/>
                      </a:pPr>
                      <a:r>
                        <a:rPr lang="en-US"/>
                        <a:t>no diversity in content and the photography quality not good </a:t>
                      </a:r>
                    </a:p>
                  </a:txBody>
                  <a:tcPr marL="91425" marR="91425" marT="91425" marB="91425"/>
                </a:tc>
                <a:tc>
                  <a:txBody>
                    <a:bodyPr/>
                    <a:p>
                      <a:pPr algn="l" indent="0" lvl="0" marL="0" rtl="0">
                        <a:spcBef>
                          <a:spcPts val="0"/>
                        </a:spcBef>
                        <a:spcAft>
                          <a:spcPts val="0"/>
                        </a:spcAft>
                        <a:buNone/>
                      </a:pPr>
                      <a:r>
                        <a:rPr lang="en-US"/>
                        <a:t>no diversity in content and no engaging with the audiance </a:t>
                      </a:r>
                    </a:p>
                  </a:txBody>
                  <a:tcPr marL="91425" marR="91425" marT="91425" marB="91425"/>
                </a:tc>
              </a:tr>
            </a:tbl>
          </a:graphicData>
        </a:graphic>
      </p:graphicFrame>
      <p:sp>
        <p:nvSpPr>
          <p:cNvPr id="1048824" name="Google Shape;203;g30a7f4720bd_3_61"/>
          <p:cNvSpPr txBox="1"/>
          <p:nvPr/>
        </p:nvSpPr>
        <p:spPr>
          <a:xfrm>
            <a:off x="952500" y="208100"/>
            <a:ext cx="15086700" cy="10392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6200" lang="en-US">
                <a:solidFill>
                  <a:srgbClr val="FFBC4F"/>
                </a:solidFill>
                <a:latin typeface="Roboto"/>
                <a:ea typeface="Roboto"/>
                <a:cs typeface="Roboto"/>
                <a:sym typeface="Roboto"/>
              </a:rPr>
              <a:t>C</a:t>
            </a:r>
            <a:r>
              <a:rPr sz="6200" lang="en-US">
                <a:solidFill>
                  <a:srgbClr val="FFBC4F"/>
                </a:solidFill>
                <a:latin typeface="Roboto"/>
                <a:ea typeface="Roboto"/>
                <a:cs typeface="Roboto"/>
                <a:sym typeface="Roboto"/>
              </a:rPr>
              <a:t>ompetitor analysis: TikTok </a:t>
            </a:r>
            <a:endParaRPr sz="6200">
              <a:solidFill>
                <a:srgbClr val="FFBC4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Hagar Elbanna</dc:creator>
  <dcterms:created xsi:type="dcterms:W3CDTF">2024-10-06T08:21:41Z</dcterms:created>
  <dcterms:modified xsi:type="dcterms:W3CDTF">2024-11-26T17:07:13Z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2024-10-06T00:00:00Z</vt:filetime>
  </property>
  <property fmtid="{D5CDD505-2E9C-101B-9397-08002B2CF9AE}" pid="3" name="Creator">
    <vt:lpwstr>Chromium</vt:lpwstr>
  </property>
  <property fmtid="{D5CDD505-2E9C-101B-9397-08002B2CF9AE}" pid="4" name="LastSaved">
    <vt:filetime>2024-10-06T00:00:00Z</vt:filetime>
  </property>
  <property fmtid="{D5CDD505-2E9C-101B-9397-08002B2CF9AE}" pid="5" name="ICV">
    <vt:lpwstr>06794ea58d294439bc6a5f8149efee9a</vt:lpwstr>
  </property>
</Properties>
</file>